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5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376" r:id="rId12"/>
    <p:sldId id="386" r:id="rId13"/>
    <p:sldId id="389" r:id="rId14"/>
    <p:sldId id="390" r:id="rId15"/>
    <p:sldId id="391" r:id="rId16"/>
    <p:sldId id="392" r:id="rId17"/>
    <p:sldId id="393" r:id="rId18"/>
    <p:sldId id="394" r:id="rId19"/>
    <p:sldId id="395" r:id="rId20"/>
    <p:sldId id="308" r:id="rId21"/>
    <p:sldId id="280" r:id="rId22"/>
    <p:sldId id="284" r:id="rId23"/>
    <p:sldId id="285" r:id="rId24"/>
    <p:sldId id="286" r:id="rId25"/>
    <p:sldId id="287" r:id="rId26"/>
    <p:sldId id="288" r:id="rId27"/>
    <p:sldId id="282" r:id="rId28"/>
    <p:sldId id="289" r:id="rId29"/>
    <p:sldId id="290" r:id="rId30"/>
    <p:sldId id="291" r:id="rId31"/>
    <p:sldId id="292" r:id="rId32"/>
    <p:sldId id="293" r:id="rId33"/>
    <p:sldId id="300" r:id="rId34"/>
    <p:sldId id="301" r:id="rId35"/>
    <p:sldId id="302" r:id="rId36"/>
    <p:sldId id="303" r:id="rId37"/>
    <p:sldId id="304" r:id="rId38"/>
    <p:sldId id="306" r:id="rId39"/>
    <p:sldId id="305" r:id="rId40"/>
    <p:sldId id="307" r:id="rId41"/>
    <p:sldId id="294" r:id="rId42"/>
    <p:sldId id="297" r:id="rId43"/>
    <p:sldId id="296" r:id="rId44"/>
    <p:sldId id="295" r:id="rId45"/>
    <p:sldId id="298" r:id="rId46"/>
    <p:sldId id="299" r:id="rId47"/>
    <p:sldId id="318" r:id="rId48"/>
    <p:sldId id="319" r:id="rId49"/>
    <p:sldId id="309" r:id="rId50"/>
    <p:sldId id="310" r:id="rId51"/>
    <p:sldId id="311" r:id="rId52"/>
    <p:sldId id="312" r:id="rId53"/>
    <p:sldId id="313" r:id="rId54"/>
    <p:sldId id="315" r:id="rId55"/>
    <p:sldId id="316" r:id="rId56"/>
    <p:sldId id="317" r:id="rId57"/>
    <p:sldId id="320" r:id="rId5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FF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6600"/>
    <a:srgbClr val="FF9900"/>
    <a:srgbClr val="CC66FF"/>
    <a:srgbClr val="99FF33"/>
    <a:srgbClr val="00CC00"/>
    <a:srgbClr val="CC9900"/>
    <a:srgbClr val="F9FD67"/>
    <a:srgbClr val="FF00FF"/>
    <a:srgbClr val="7970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625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2BDCCA-A287-4DD2-ADF3-67144DD9872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E9D1CF5C-81AF-4557-85CC-6FE1A9861BB8}">
      <dgm:prSet custT="1"/>
      <dgm:spPr>
        <a:solidFill>
          <a:srgbClr val="FFFF0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de-DE" sz="1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Abiturprüfung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de-DE" sz="1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B9C650F3-F33F-4449-9BC7-CA543A80558E}" type="parTrans" cxnId="{C92918CC-3F87-4385-8566-3403604503F6}">
      <dgm:prSet/>
      <dgm:spPr/>
      <dgm:t>
        <a:bodyPr/>
        <a:lstStyle/>
        <a:p>
          <a:endParaRPr lang="de-DE"/>
        </a:p>
      </dgm:t>
    </dgm:pt>
    <dgm:pt modelId="{B8752DF4-BFAE-4AB0-82FD-E3C86EF30267}" type="sibTrans" cxnId="{C92918CC-3F87-4385-8566-3403604503F6}">
      <dgm:prSet/>
      <dgm:spPr/>
      <dgm:t>
        <a:bodyPr/>
        <a:lstStyle/>
        <a:p>
          <a:endParaRPr lang="de-DE"/>
        </a:p>
      </dgm:t>
    </dgm:pt>
    <dgm:pt modelId="{08EAB444-1EEB-4D02-B422-DE86AB51B4BC}">
      <dgm:prSet custT="1"/>
      <dgm:spPr>
        <a:solidFill>
          <a:srgbClr val="FFC00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Schriftliche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Prüfungsfächer</a:t>
          </a:r>
        </a:p>
      </dgm:t>
    </dgm:pt>
    <dgm:pt modelId="{4E5F3F3F-17C8-488E-B71F-5AFFAECFB4E3}" type="parTrans" cxnId="{5B842CDE-C080-4AD8-A807-C1C4345F5572}">
      <dgm:prSet/>
      <dgm:spPr/>
      <dgm:t>
        <a:bodyPr/>
        <a:lstStyle/>
        <a:p>
          <a:endParaRPr lang="de-DE"/>
        </a:p>
      </dgm:t>
    </dgm:pt>
    <dgm:pt modelId="{06CA1F77-6804-45FD-9384-B1456FFF93A5}" type="sibTrans" cxnId="{5B842CDE-C080-4AD8-A807-C1C4345F5572}">
      <dgm:prSet/>
      <dgm:spPr/>
      <dgm:t>
        <a:bodyPr/>
        <a:lstStyle/>
        <a:p>
          <a:endParaRPr lang="de-DE"/>
        </a:p>
      </dgm:t>
    </dgm:pt>
    <dgm:pt modelId="{5151D949-1EA3-49E6-9963-6CFB049AACDC}">
      <dgm:prSet custT="1"/>
      <dgm:spPr>
        <a:solidFill>
          <a:srgbClr val="92D05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1.PF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LK</a:t>
          </a:r>
        </a:p>
      </dgm:t>
    </dgm:pt>
    <dgm:pt modelId="{A5FBDAB4-8E64-489D-AD26-F5D732223D77}" type="parTrans" cxnId="{7E9ABB5D-BBA0-4D5F-8C44-92CFBE422A70}">
      <dgm:prSet/>
      <dgm:spPr/>
      <dgm:t>
        <a:bodyPr/>
        <a:lstStyle/>
        <a:p>
          <a:endParaRPr lang="de-DE"/>
        </a:p>
      </dgm:t>
    </dgm:pt>
    <dgm:pt modelId="{E141A68A-8B0A-4D54-A9AF-21E8E6F7F63D}" type="sibTrans" cxnId="{7E9ABB5D-BBA0-4D5F-8C44-92CFBE422A70}">
      <dgm:prSet/>
      <dgm:spPr/>
      <dgm:t>
        <a:bodyPr/>
        <a:lstStyle/>
        <a:p>
          <a:endParaRPr lang="de-DE"/>
        </a:p>
      </dgm:t>
    </dgm:pt>
    <dgm:pt modelId="{49E50DE7-C3D0-4DCE-A764-F56BC537AA85}">
      <dgm:prSet custT="1"/>
      <dgm:spPr>
        <a:solidFill>
          <a:srgbClr val="92D05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2.PF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LK</a:t>
          </a:r>
        </a:p>
      </dgm:t>
    </dgm:pt>
    <dgm:pt modelId="{C4F3FEAE-0D57-4023-A512-3D93704CF78A}" type="parTrans" cxnId="{77241DDC-BDEC-49D9-AA09-C1C1E56CED55}">
      <dgm:prSet/>
      <dgm:spPr/>
      <dgm:t>
        <a:bodyPr/>
        <a:lstStyle/>
        <a:p>
          <a:endParaRPr lang="de-DE"/>
        </a:p>
      </dgm:t>
    </dgm:pt>
    <dgm:pt modelId="{621B26AA-FC9E-4514-8E9D-4480060FEC39}" type="sibTrans" cxnId="{77241DDC-BDEC-49D9-AA09-C1C1E56CED55}">
      <dgm:prSet/>
      <dgm:spPr/>
      <dgm:t>
        <a:bodyPr/>
        <a:lstStyle/>
        <a:p>
          <a:endParaRPr lang="de-DE"/>
        </a:p>
      </dgm:t>
    </dgm:pt>
    <dgm:pt modelId="{A4C43ADB-F0D4-4D69-967F-BB4980C8CAA6}">
      <dgm:prSet custT="1"/>
      <dgm:spPr>
        <a:solidFill>
          <a:srgbClr val="00B0F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3.PF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GK</a:t>
          </a:r>
        </a:p>
      </dgm:t>
    </dgm:pt>
    <dgm:pt modelId="{BF64164D-D4B5-40FE-83E6-C2A57678606C}" type="parTrans" cxnId="{0998356B-0D98-44B7-825D-C7B062EB1A50}">
      <dgm:prSet/>
      <dgm:spPr/>
      <dgm:t>
        <a:bodyPr/>
        <a:lstStyle/>
        <a:p>
          <a:endParaRPr lang="de-DE"/>
        </a:p>
      </dgm:t>
    </dgm:pt>
    <dgm:pt modelId="{DBF62EDC-6F18-4AC7-AE7A-5F8AB481603D}" type="sibTrans" cxnId="{0998356B-0D98-44B7-825D-C7B062EB1A50}">
      <dgm:prSet/>
      <dgm:spPr/>
      <dgm:t>
        <a:bodyPr/>
        <a:lstStyle/>
        <a:p>
          <a:endParaRPr lang="de-DE"/>
        </a:p>
      </dgm:t>
    </dgm:pt>
    <dgm:pt modelId="{FE471925-45BB-4E7A-8869-FCA27274DB4E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rgbClr val="F9FD67"/>
        </a:solidFill>
        <a:ln>
          <a:noFill/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Mündliche</a:t>
          </a:r>
          <a:r>
            <a: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 </a:t>
          </a:r>
          <a:r>
            <a: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Prüfungsfächer</a:t>
          </a:r>
        </a:p>
      </dgm:t>
    </dgm:pt>
    <dgm:pt modelId="{ECFC07F5-EA70-47D1-A339-C1FD4C5A8352}" type="parTrans" cxnId="{80654DAA-7FA9-4874-81D9-1EB52F3E62AB}">
      <dgm:prSet/>
      <dgm:spPr/>
      <dgm:t>
        <a:bodyPr/>
        <a:lstStyle/>
        <a:p>
          <a:endParaRPr lang="de-DE"/>
        </a:p>
      </dgm:t>
    </dgm:pt>
    <dgm:pt modelId="{06F60E49-4318-46AC-970A-3997F3A75D8A}" type="sibTrans" cxnId="{80654DAA-7FA9-4874-81D9-1EB52F3E62AB}">
      <dgm:prSet/>
      <dgm:spPr/>
      <dgm:t>
        <a:bodyPr/>
        <a:lstStyle/>
        <a:p>
          <a:endParaRPr lang="de-DE"/>
        </a:p>
      </dgm:t>
    </dgm:pt>
    <dgm:pt modelId="{05D1DA0A-C2E9-45DF-85FF-CB340BFBBBCF}">
      <dgm:prSet custT="1"/>
      <dgm:spPr>
        <a:solidFill>
          <a:srgbClr val="00B0F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4.PF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GK</a:t>
          </a:r>
        </a:p>
      </dgm:t>
    </dgm:pt>
    <dgm:pt modelId="{84A8EA04-7AF5-42A3-AC50-92E63475129F}" type="parTrans" cxnId="{8175F126-E8E8-4505-B057-EAE3325B64EC}">
      <dgm:prSet/>
      <dgm:spPr/>
      <dgm:t>
        <a:bodyPr/>
        <a:lstStyle/>
        <a:p>
          <a:endParaRPr lang="de-DE"/>
        </a:p>
      </dgm:t>
    </dgm:pt>
    <dgm:pt modelId="{4547BAE0-29FC-4BB6-B672-C0C851FBBD85}" type="sibTrans" cxnId="{8175F126-E8E8-4505-B057-EAE3325B64EC}">
      <dgm:prSet/>
      <dgm:spPr/>
      <dgm:t>
        <a:bodyPr/>
        <a:lstStyle/>
        <a:p>
          <a:endParaRPr lang="de-DE"/>
        </a:p>
      </dgm:t>
    </dgm:pt>
    <dgm:pt modelId="{C3F9A48B-6827-47EB-A268-3C4D0908D304}">
      <dgm:prSet custT="1"/>
      <dgm:spPr>
        <a:solidFill>
          <a:srgbClr val="00B0F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5.PF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GK</a:t>
          </a:r>
        </a:p>
      </dgm:t>
    </dgm:pt>
    <dgm:pt modelId="{4DF3458A-BAD3-4E93-B49C-4DA2B91ABBAC}" type="parTrans" cxnId="{8D19CE7A-F7C7-42E7-9221-294F45433DF4}">
      <dgm:prSet/>
      <dgm:spPr/>
      <dgm:t>
        <a:bodyPr/>
        <a:lstStyle/>
        <a:p>
          <a:endParaRPr lang="de-DE"/>
        </a:p>
      </dgm:t>
    </dgm:pt>
    <dgm:pt modelId="{0B5585E4-7E94-4116-919C-DCFFC0E26E67}" type="sibTrans" cxnId="{8D19CE7A-F7C7-42E7-9221-294F45433DF4}">
      <dgm:prSet/>
      <dgm:spPr/>
      <dgm:t>
        <a:bodyPr/>
        <a:lstStyle/>
        <a:p>
          <a:endParaRPr lang="de-DE"/>
        </a:p>
      </dgm:t>
    </dgm:pt>
    <dgm:pt modelId="{FBBAB747-BA54-4144-BADF-9F35A2992F31}" type="pres">
      <dgm:prSet presAssocID="{5E2BDCCA-A287-4DD2-ADF3-67144DD9872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871E67B-0982-4415-874D-7BBF88C73499}" type="pres">
      <dgm:prSet presAssocID="{E9D1CF5C-81AF-4557-85CC-6FE1A9861BB8}" presName="hierRoot1" presStyleCnt="0">
        <dgm:presLayoutVars>
          <dgm:hierBranch/>
        </dgm:presLayoutVars>
      </dgm:prSet>
      <dgm:spPr/>
    </dgm:pt>
    <dgm:pt modelId="{78C3F185-6A71-4101-BDB7-9422958EF187}" type="pres">
      <dgm:prSet presAssocID="{E9D1CF5C-81AF-4557-85CC-6FE1A9861BB8}" presName="rootComposite1" presStyleCnt="0"/>
      <dgm:spPr/>
    </dgm:pt>
    <dgm:pt modelId="{4364ABA1-1D08-45C3-9E07-B4207D0A6F3D}" type="pres">
      <dgm:prSet presAssocID="{E9D1CF5C-81AF-4557-85CC-6FE1A9861BB8}" presName="rootText1" presStyleLbl="node0" presStyleIdx="0" presStyleCnt="1" custScaleX="145206" custLinFactNeighborX="1231" custLinFactNeighborY="-4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de-DE"/>
        </a:p>
      </dgm:t>
    </dgm:pt>
    <dgm:pt modelId="{92739D53-9B0D-483E-A5CE-E71030252CD5}" type="pres">
      <dgm:prSet presAssocID="{E9D1CF5C-81AF-4557-85CC-6FE1A9861BB8}" presName="rootConnector1" presStyleLbl="node1" presStyleIdx="0" presStyleCnt="0"/>
      <dgm:spPr/>
      <dgm:t>
        <a:bodyPr/>
        <a:lstStyle/>
        <a:p>
          <a:endParaRPr lang="de-DE"/>
        </a:p>
      </dgm:t>
    </dgm:pt>
    <dgm:pt modelId="{3BBF1513-602B-4C1F-A943-5D9BC9432576}" type="pres">
      <dgm:prSet presAssocID="{E9D1CF5C-81AF-4557-85CC-6FE1A9861BB8}" presName="hierChild2" presStyleCnt="0"/>
      <dgm:spPr/>
    </dgm:pt>
    <dgm:pt modelId="{477DC8A6-C044-4D7A-B159-6B1AB453C385}" type="pres">
      <dgm:prSet presAssocID="{4E5F3F3F-17C8-488E-B71F-5AFFAECFB4E3}" presName="Name35" presStyleLbl="parChTrans1D2" presStyleIdx="0" presStyleCnt="2"/>
      <dgm:spPr/>
      <dgm:t>
        <a:bodyPr/>
        <a:lstStyle/>
        <a:p>
          <a:endParaRPr lang="de-DE"/>
        </a:p>
      </dgm:t>
    </dgm:pt>
    <dgm:pt modelId="{27A7B255-C7FF-42FB-B8DD-18BF44B955F9}" type="pres">
      <dgm:prSet presAssocID="{08EAB444-1EEB-4D02-B422-DE86AB51B4BC}" presName="hierRoot2" presStyleCnt="0">
        <dgm:presLayoutVars>
          <dgm:hierBranch/>
        </dgm:presLayoutVars>
      </dgm:prSet>
      <dgm:spPr/>
    </dgm:pt>
    <dgm:pt modelId="{853B017F-4B40-4DD9-86AF-ECA07C1EF2F2}" type="pres">
      <dgm:prSet presAssocID="{08EAB444-1EEB-4D02-B422-DE86AB51B4BC}" presName="rootComposite" presStyleCnt="0"/>
      <dgm:spPr/>
    </dgm:pt>
    <dgm:pt modelId="{B7DDAFB4-42AD-4F45-A447-2E73FD40B7B7}" type="pres">
      <dgm:prSet presAssocID="{08EAB444-1EEB-4D02-B422-DE86AB51B4BC}" presName="rootText" presStyleLbl="node2" presStyleIdx="0" presStyleCnt="2" custScaleX="128674" custScaleY="106892" custLinFactNeighborX="-10960" custLinFactNeighborY="-4283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DE"/>
        </a:p>
      </dgm:t>
    </dgm:pt>
    <dgm:pt modelId="{9096F9CD-BD3E-4737-8C08-E61548464F93}" type="pres">
      <dgm:prSet presAssocID="{08EAB444-1EEB-4D02-B422-DE86AB51B4BC}" presName="rootConnector" presStyleLbl="node2" presStyleIdx="0" presStyleCnt="2"/>
      <dgm:spPr/>
      <dgm:t>
        <a:bodyPr/>
        <a:lstStyle/>
        <a:p>
          <a:endParaRPr lang="de-DE"/>
        </a:p>
      </dgm:t>
    </dgm:pt>
    <dgm:pt modelId="{60C442B8-8BC0-45D4-9F1A-DC0A95689049}" type="pres">
      <dgm:prSet presAssocID="{08EAB444-1EEB-4D02-B422-DE86AB51B4BC}" presName="hierChild4" presStyleCnt="0"/>
      <dgm:spPr/>
    </dgm:pt>
    <dgm:pt modelId="{803BCEBF-9090-4831-946A-3BC618BCD1E2}" type="pres">
      <dgm:prSet presAssocID="{A5FBDAB4-8E64-489D-AD26-F5D732223D77}" presName="Name35" presStyleLbl="parChTrans1D3" presStyleIdx="0" presStyleCnt="5"/>
      <dgm:spPr/>
      <dgm:t>
        <a:bodyPr/>
        <a:lstStyle/>
        <a:p>
          <a:endParaRPr lang="de-DE"/>
        </a:p>
      </dgm:t>
    </dgm:pt>
    <dgm:pt modelId="{105ED8AE-CFFA-4FED-AA5B-78D2CB5B927C}" type="pres">
      <dgm:prSet presAssocID="{5151D949-1EA3-49E6-9963-6CFB049AACDC}" presName="hierRoot2" presStyleCnt="0">
        <dgm:presLayoutVars>
          <dgm:hierBranch val="r"/>
        </dgm:presLayoutVars>
      </dgm:prSet>
      <dgm:spPr/>
    </dgm:pt>
    <dgm:pt modelId="{001E9530-8626-4E79-A999-9B3729F768B2}" type="pres">
      <dgm:prSet presAssocID="{5151D949-1EA3-49E6-9963-6CFB049AACDC}" presName="rootComposite" presStyleCnt="0"/>
      <dgm:spPr/>
    </dgm:pt>
    <dgm:pt modelId="{A7729FD7-A675-48FC-B2E4-3028B1830E8A}" type="pres">
      <dgm:prSet presAssocID="{5151D949-1EA3-49E6-9963-6CFB049AACDC}" presName="rootText" presStyleLbl="node3" presStyleIdx="0" presStyleCnt="5" custScaleX="45687" custLinFactNeighborX="-3457" custLinFactNeighborY="293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DE"/>
        </a:p>
      </dgm:t>
    </dgm:pt>
    <dgm:pt modelId="{63D13F84-1D4E-4B91-80D8-048D498F7E78}" type="pres">
      <dgm:prSet presAssocID="{5151D949-1EA3-49E6-9963-6CFB049AACDC}" presName="rootConnector" presStyleLbl="node3" presStyleIdx="0" presStyleCnt="5"/>
      <dgm:spPr/>
      <dgm:t>
        <a:bodyPr/>
        <a:lstStyle/>
        <a:p>
          <a:endParaRPr lang="de-DE"/>
        </a:p>
      </dgm:t>
    </dgm:pt>
    <dgm:pt modelId="{BE33AB31-4880-473A-A1DD-AFD3F8194C92}" type="pres">
      <dgm:prSet presAssocID="{5151D949-1EA3-49E6-9963-6CFB049AACDC}" presName="hierChild4" presStyleCnt="0"/>
      <dgm:spPr/>
    </dgm:pt>
    <dgm:pt modelId="{06F61CB4-E603-4BCB-B872-375BD6B57BA5}" type="pres">
      <dgm:prSet presAssocID="{5151D949-1EA3-49E6-9963-6CFB049AACDC}" presName="hierChild5" presStyleCnt="0"/>
      <dgm:spPr/>
    </dgm:pt>
    <dgm:pt modelId="{09369C16-FCB8-43D8-8EDD-4F3F76BE6F66}" type="pres">
      <dgm:prSet presAssocID="{C4F3FEAE-0D57-4023-A512-3D93704CF78A}" presName="Name35" presStyleLbl="parChTrans1D3" presStyleIdx="1" presStyleCnt="5"/>
      <dgm:spPr/>
      <dgm:t>
        <a:bodyPr/>
        <a:lstStyle/>
        <a:p>
          <a:endParaRPr lang="de-DE"/>
        </a:p>
      </dgm:t>
    </dgm:pt>
    <dgm:pt modelId="{3D80A06D-B401-4228-A6AA-C63BB400ED87}" type="pres">
      <dgm:prSet presAssocID="{49E50DE7-C3D0-4DCE-A764-F56BC537AA85}" presName="hierRoot2" presStyleCnt="0">
        <dgm:presLayoutVars>
          <dgm:hierBranch val="r"/>
        </dgm:presLayoutVars>
      </dgm:prSet>
      <dgm:spPr/>
    </dgm:pt>
    <dgm:pt modelId="{D8C1B920-460F-4009-B1DB-998A3F24F8F7}" type="pres">
      <dgm:prSet presAssocID="{49E50DE7-C3D0-4DCE-A764-F56BC537AA85}" presName="rootComposite" presStyleCnt="0"/>
      <dgm:spPr/>
    </dgm:pt>
    <dgm:pt modelId="{02D07046-FC4F-4029-BB96-B808642797FF}" type="pres">
      <dgm:prSet presAssocID="{49E50DE7-C3D0-4DCE-A764-F56BC537AA85}" presName="rootText" presStyleLbl="node3" presStyleIdx="1" presStyleCnt="5" custScaleX="45058" custLinFactNeighborX="-12594" custLinFactNeighborY="293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DE"/>
        </a:p>
      </dgm:t>
    </dgm:pt>
    <dgm:pt modelId="{EE58676F-6599-4912-8667-6F50994BBB1C}" type="pres">
      <dgm:prSet presAssocID="{49E50DE7-C3D0-4DCE-A764-F56BC537AA85}" presName="rootConnector" presStyleLbl="node3" presStyleIdx="1" presStyleCnt="5"/>
      <dgm:spPr/>
      <dgm:t>
        <a:bodyPr/>
        <a:lstStyle/>
        <a:p>
          <a:endParaRPr lang="de-DE"/>
        </a:p>
      </dgm:t>
    </dgm:pt>
    <dgm:pt modelId="{8B4D5D5A-3588-4815-A9D2-2D3E9BECE1C3}" type="pres">
      <dgm:prSet presAssocID="{49E50DE7-C3D0-4DCE-A764-F56BC537AA85}" presName="hierChild4" presStyleCnt="0"/>
      <dgm:spPr/>
    </dgm:pt>
    <dgm:pt modelId="{7B1F17F5-C89C-4750-AF5F-53D42682D54C}" type="pres">
      <dgm:prSet presAssocID="{49E50DE7-C3D0-4DCE-A764-F56BC537AA85}" presName="hierChild5" presStyleCnt="0"/>
      <dgm:spPr/>
    </dgm:pt>
    <dgm:pt modelId="{07373AA2-B798-424B-AC83-9E626F710C4B}" type="pres">
      <dgm:prSet presAssocID="{BF64164D-D4B5-40FE-83E6-C2A57678606C}" presName="Name35" presStyleLbl="parChTrans1D3" presStyleIdx="2" presStyleCnt="5"/>
      <dgm:spPr/>
      <dgm:t>
        <a:bodyPr/>
        <a:lstStyle/>
        <a:p>
          <a:endParaRPr lang="de-DE"/>
        </a:p>
      </dgm:t>
    </dgm:pt>
    <dgm:pt modelId="{C7DD2E92-76D4-43AB-8C2A-16D465801FD1}" type="pres">
      <dgm:prSet presAssocID="{A4C43ADB-F0D4-4D69-967F-BB4980C8CAA6}" presName="hierRoot2" presStyleCnt="0">
        <dgm:presLayoutVars>
          <dgm:hierBranch val="r"/>
        </dgm:presLayoutVars>
      </dgm:prSet>
      <dgm:spPr/>
    </dgm:pt>
    <dgm:pt modelId="{6BF1B501-F396-42F3-B4D1-FB847E1D2971}" type="pres">
      <dgm:prSet presAssocID="{A4C43ADB-F0D4-4D69-967F-BB4980C8CAA6}" presName="rootComposite" presStyleCnt="0"/>
      <dgm:spPr/>
    </dgm:pt>
    <dgm:pt modelId="{44DB6FFA-A691-4C39-B54B-AE4B40309BA7}" type="pres">
      <dgm:prSet presAssocID="{A4C43ADB-F0D4-4D69-967F-BB4980C8CAA6}" presName="rootText" presStyleLbl="node3" presStyleIdx="2" presStyleCnt="5" custScaleX="45175" custLinFactNeighborX="-21101" custLinFactNeighborY="293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DE"/>
        </a:p>
      </dgm:t>
    </dgm:pt>
    <dgm:pt modelId="{A1B79C84-2566-47AB-9B91-FCF1F418F1F2}" type="pres">
      <dgm:prSet presAssocID="{A4C43ADB-F0D4-4D69-967F-BB4980C8CAA6}" presName="rootConnector" presStyleLbl="node3" presStyleIdx="2" presStyleCnt="5"/>
      <dgm:spPr/>
      <dgm:t>
        <a:bodyPr/>
        <a:lstStyle/>
        <a:p>
          <a:endParaRPr lang="de-DE"/>
        </a:p>
      </dgm:t>
    </dgm:pt>
    <dgm:pt modelId="{502432D4-E8CA-42CB-96DB-98F6360165D9}" type="pres">
      <dgm:prSet presAssocID="{A4C43ADB-F0D4-4D69-967F-BB4980C8CAA6}" presName="hierChild4" presStyleCnt="0"/>
      <dgm:spPr/>
    </dgm:pt>
    <dgm:pt modelId="{DF78344F-7C2F-4351-9413-5FE006B19374}" type="pres">
      <dgm:prSet presAssocID="{A4C43ADB-F0D4-4D69-967F-BB4980C8CAA6}" presName="hierChild5" presStyleCnt="0"/>
      <dgm:spPr/>
    </dgm:pt>
    <dgm:pt modelId="{298B70F2-8C49-461A-B09D-8FBA85B7CB97}" type="pres">
      <dgm:prSet presAssocID="{08EAB444-1EEB-4D02-B422-DE86AB51B4BC}" presName="hierChild5" presStyleCnt="0"/>
      <dgm:spPr/>
    </dgm:pt>
    <dgm:pt modelId="{FD352E48-2671-4331-93F9-8AB7118DA57A}" type="pres">
      <dgm:prSet presAssocID="{ECFC07F5-EA70-47D1-A339-C1FD4C5A8352}" presName="Name35" presStyleLbl="parChTrans1D2" presStyleIdx="1" presStyleCnt="2"/>
      <dgm:spPr/>
      <dgm:t>
        <a:bodyPr/>
        <a:lstStyle/>
        <a:p>
          <a:endParaRPr lang="de-DE"/>
        </a:p>
      </dgm:t>
    </dgm:pt>
    <dgm:pt modelId="{783D6EBE-10B8-4E48-8ED8-8FBC5CB6E430}" type="pres">
      <dgm:prSet presAssocID="{FE471925-45BB-4E7A-8869-FCA27274DB4E}" presName="hierRoot2" presStyleCnt="0">
        <dgm:presLayoutVars>
          <dgm:hierBranch/>
        </dgm:presLayoutVars>
      </dgm:prSet>
      <dgm:spPr/>
    </dgm:pt>
    <dgm:pt modelId="{6218D5E1-BBE1-4CD9-B609-B74EF2D782C7}" type="pres">
      <dgm:prSet presAssocID="{FE471925-45BB-4E7A-8869-FCA27274DB4E}" presName="rootComposite" presStyleCnt="0"/>
      <dgm:spPr/>
    </dgm:pt>
    <dgm:pt modelId="{23CEAC70-29A6-49F8-81B0-2235287A452A}" type="pres">
      <dgm:prSet presAssocID="{FE471925-45BB-4E7A-8869-FCA27274DB4E}" presName="rootText" presStyleLbl="node2" presStyleIdx="1" presStyleCnt="2" custScaleX="143471" custScaleY="99279" custLinFactNeighborX="35634" custLinFactNeighborY="-4283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DE"/>
        </a:p>
      </dgm:t>
    </dgm:pt>
    <dgm:pt modelId="{EF3BDBB0-533C-4968-B243-A429FDF94F05}" type="pres">
      <dgm:prSet presAssocID="{FE471925-45BB-4E7A-8869-FCA27274DB4E}" presName="rootConnector" presStyleLbl="node2" presStyleIdx="1" presStyleCnt="2"/>
      <dgm:spPr/>
      <dgm:t>
        <a:bodyPr/>
        <a:lstStyle/>
        <a:p>
          <a:endParaRPr lang="de-DE"/>
        </a:p>
      </dgm:t>
    </dgm:pt>
    <dgm:pt modelId="{EDE2501A-E5B2-488A-A17B-38347C4CA801}" type="pres">
      <dgm:prSet presAssocID="{FE471925-45BB-4E7A-8869-FCA27274DB4E}" presName="hierChild4" presStyleCnt="0"/>
      <dgm:spPr/>
    </dgm:pt>
    <dgm:pt modelId="{D8B4799F-3344-4242-B8BA-744CE7559948}" type="pres">
      <dgm:prSet presAssocID="{84A8EA04-7AF5-42A3-AC50-92E63475129F}" presName="Name35" presStyleLbl="parChTrans1D3" presStyleIdx="3" presStyleCnt="5"/>
      <dgm:spPr/>
      <dgm:t>
        <a:bodyPr/>
        <a:lstStyle/>
        <a:p>
          <a:endParaRPr lang="de-DE"/>
        </a:p>
      </dgm:t>
    </dgm:pt>
    <dgm:pt modelId="{3463CCE4-876E-429A-A614-54BD4B996D89}" type="pres">
      <dgm:prSet presAssocID="{05D1DA0A-C2E9-45DF-85FF-CB340BFBBBCF}" presName="hierRoot2" presStyleCnt="0">
        <dgm:presLayoutVars>
          <dgm:hierBranch val="r"/>
        </dgm:presLayoutVars>
      </dgm:prSet>
      <dgm:spPr/>
    </dgm:pt>
    <dgm:pt modelId="{CDC3B0EF-E1AB-4140-9561-03EA5D9CDA4E}" type="pres">
      <dgm:prSet presAssocID="{05D1DA0A-C2E9-45DF-85FF-CB340BFBBBCF}" presName="rootComposite" presStyleCnt="0"/>
      <dgm:spPr/>
    </dgm:pt>
    <dgm:pt modelId="{34A12316-1B50-4BEF-BAB0-CDC59DEC1D80}" type="pres">
      <dgm:prSet presAssocID="{05D1DA0A-C2E9-45DF-85FF-CB340BFBBBCF}" presName="rootText" presStyleLbl="node3" presStyleIdx="3" presStyleCnt="5" custScaleX="45243" custLinFactNeighborX="42179" custLinFactNeighborY="7906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DE"/>
        </a:p>
      </dgm:t>
    </dgm:pt>
    <dgm:pt modelId="{67355764-979D-4665-BFA4-2CA0011DF2AD}" type="pres">
      <dgm:prSet presAssocID="{05D1DA0A-C2E9-45DF-85FF-CB340BFBBBCF}" presName="rootConnector" presStyleLbl="node3" presStyleIdx="3" presStyleCnt="5"/>
      <dgm:spPr/>
      <dgm:t>
        <a:bodyPr/>
        <a:lstStyle/>
        <a:p>
          <a:endParaRPr lang="de-DE"/>
        </a:p>
      </dgm:t>
    </dgm:pt>
    <dgm:pt modelId="{C777A080-110E-4031-9DD1-A77EB00BF93C}" type="pres">
      <dgm:prSet presAssocID="{05D1DA0A-C2E9-45DF-85FF-CB340BFBBBCF}" presName="hierChild4" presStyleCnt="0"/>
      <dgm:spPr/>
    </dgm:pt>
    <dgm:pt modelId="{3A928E21-060E-4C21-B7F8-15CFC9752289}" type="pres">
      <dgm:prSet presAssocID="{05D1DA0A-C2E9-45DF-85FF-CB340BFBBBCF}" presName="hierChild5" presStyleCnt="0"/>
      <dgm:spPr/>
    </dgm:pt>
    <dgm:pt modelId="{EBE00308-5E48-4BE7-8FA2-91818C0481B7}" type="pres">
      <dgm:prSet presAssocID="{4DF3458A-BAD3-4E93-B49C-4DA2B91ABBAC}" presName="Name35" presStyleLbl="parChTrans1D3" presStyleIdx="4" presStyleCnt="5"/>
      <dgm:spPr/>
      <dgm:t>
        <a:bodyPr/>
        <a:lstStyle/>
        <a:p>
          <a:endParaRPr lang="de-DE"/>
        </a:p>
      </dgm:t>
    </dgm:pt>
    <dgm:pt modelId="{530A8029-4DE3-4DBF-937F-BE4588941F3A}" type="pres">
      <dgm:prSet presAssocID="{C3F9A48B-6827-47EB-A268-3C4D0908D304}" presName="hierRoot2" presStyleCnt="0">
        <dgm:presLayoutVars>
          <dgm:hierBranch val="r"/>
        </dgm:presLayoutVars>
      </dgm:prSet>
      <dgm:spPr/>
    </dgm:pt>
    <dgm:pt modelId="{B2D80340-5B4C-4D34-9411-B759DA03BE05}" type="pres">
      <dgm:prSet presAssocID="{C3F9A48B-6827-47EB-A268-3C4D0908D304}" presName="rootComposite" presStyleCnt="0"/>
      <dgm:spPr/>
    </dgm:pt>
    <dgm:pt modelId="{B12A7D30-98AE-4D28-9499-8E9CE9A1D274}" type="pres">
      <dgm:prSet presAssocID="{C3F9A48B-6827-47EB-A268-3C4D0908D304}" presName="rootText" presStyleLbl="node3" presStyleIdx="4" presStyleCnt="5" custAng="0" custScaleX="46263" custLinFactNeighborX="34479" custLinFactNeighborY="7906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DE"/>
        </a:p>
      </dgm:t>
    </dgm:pt>
    <dgm:pt modelId="{E6F5327E-4E00-43EB-BF26-4437A1A05862}" type="pres">
      <dgm:prSet presAssocID="{C3F9A48B-6827-47EB-A268-3C4D0908D304}" presName="rootConnector" presStyleLbl="node3" presStyleIdx="4" presStyleCnt="5"/>
      <dgm:spPr/>
      <dgm:t>
        <a:bodyPr/>
        <a:lstStyle/>
        <a:p>
          <a:endParaRPr lang="de-DE"/>
        </a:p>
      </dgm:t>
    </dgm:pt>
    <dgm:pt modelId="{D9A96716-DF22-40ED-BC37-AFA787E99E01}" type="pres">
      <dgm:prSet presAssocID="{C3F9A48B-6827-47EB-A268-3C4D0908D304}" presName="hierChild4" presStyleCnt="0"/>
      <dgm:spPr/>
    </dgm:pt>
    <dgm:pt modelId="{B2B96A19-9E79-47F8-A6C5-7E67C85619E1}" type="pres">
      <dgm:prSet presAssocID="{C3F9A48B-6827-47EB-A268-3C4D0908D304}" presName="hierChild5" presStyleCnt="0"/>
      <dgm:spPr/>
    </dgm:pt>
    <dgm:pt modelId="{DEB95A51-7354-4E3A-BF2F-60AA1BE52ABE}" type="pres">
      <dgm:prSet presAssocID="{FE471925-45BB-4E7A-8869-FCA27274DB4E}" presName="hierChild5" presStyleCnt="0"/>
      <dgm:spPr/>
    </dgm:pt>
    <dgm:pt modelId="{2DB7E3DA-27A5-459D-B59B-0893FC74E5B1}" type="pres">
      <dgm:prSet presAssocID="{E9D1CF5C-81AF-4557-85CC-6FE1A9861BB8}" presName="hierChild3" presStyleCnt="0"/>
      <dgm:spPr/>
    </dgm:pt>
  </dgm:ptLst>
  <dgm:cxnLst>
    <dgm:cxn modelId="{183F9D60-E965-453C-B6C1-568709DC8B7D}" type="presOf" srcId="{FE471925-45BB-4E7A-8869-FCA27274DB4E}" destId="{23CEAC70-29A6-49F8-81B0-2235287A452A}" srcOrd="0" destOrd="0" presId="urn:microsoft.com/office/officeart/2005/8/layout/orgChart1"/>
    <dgm:cxn modelId="{5C332C7B-55AB-47D0-9C47-9705BE3FF555}" type="presOf" srcId="{A4C43ADB-F0D4-4D69-967F-BB4980C8CAA6}" destId="{44DB6FFA-A691-4C39-B54B-AE4B40309BA7}" srcOrd="0" destOrd="0" presId="urn:microsoft.com/office/officeart/2005/8/layout/orgChart1"/>
    <dgm:cxn modelId="{16C9E748-73B4-4726-845C-888C8E5B5D9E}" type="presOf" srcId="{ECFC07F5-EA70-47D1-A339-C1FD4C5A8352}" destId="{FD352E48-2671-4331-93F9-8AB7118DA57A}" srcOrd="0" destOrd="0" presId="urn:microsoft.com/office/officeart/2005/8/layout/orgChart1"/>
    <dgm:cxn modelId="{66F22EA1-E506-4263-A484-B091868BD417}" type="presOf" srcId="{5E2BDCCA-A287-4DD2-ADF3-67144DD9872B}" destId="{FBBAB747-BA54-4144-BADF-9F35A2992F31}" srcOrd="0" destOrd="0" presId="urn:microsoft.com/office/officeart/2005/8/layout/orgChart1"/>
    <dgm:cxn modelId="{8D19CE7A-F7C7-42E7-9221-294F45433DF4}" srcId="{FE471925-45BB-4E7A-8869-FCA27274DB4E}" destId="{C3F9A48B-6827-47EB-A268-3C4D0908D304}" srcOrd="1" destOrd="0" parTransId="{4DF3458A-BAD3-4E93-B49C-4DA2B91ABBAC}" sibTransId="{0B5585E4-7E94-4116-919C-DCFFC0E26E67}"/>
    <dgm:cxn modelId="{930A2A96-0DF1-4EC2-BCCF-C71D85F3BAD7}" type="presOf" srcId="{A5FBDAB4-8E64-489D-AD26-F5D732223D77}" destId="{803BCEBF-9090-4831-946A-3BC618BCD1E2}" srcOrd="0" destOrd="0" presId="urn:microsoft.com/office/officeart/2005/8/layout/orgChart1"/>
    <dgm:cxn modelId="{09E9871E-8428-482C-9003-E8C0D3438A40}" type="presOf" srcId="{5151D949-1EA3-49E6-9963-6CFB049AACDC}" destId="{A7729FD7-A675-48FC-B2E4-3028B1830E8A}" srcOrd="0" destOrd="0" presId="urn:microsoft.com/office/officeart/2005/8/layout/orgChart1"/>
    <dgm:cxn modelId="{E87C6B40-687A-4322-ABF8-3B0D71F4EEB2}" type="presOf" srcId="{84A8EA04-7AF5-42A3-AC50-92E63475129F}" destId="{D8B4799F-3344-4242-B8BA-744CE7559948}" srcOrd="0" destOrd="0" presId="urn:microsoft.com/office/officeart/2005/8/layout/orgChart1"/>
    <dgm:cxn modelId="{BA620369-39F4-4088-BBFA-7A28A4DBF70B}" type="presOf" srcId="{C4F3FEAE-0D57-4023-A512-3D93704CF78A}" destId="{09369C16-FCB8-43D8-8EDD-4F3F76BE6F66}" srcOrd="0" destOrd="0" presId="urn:microsoft.com/office/officeart/2005/8/layout/orgChart1"/>
    <dgm:cxn modelId="{A68315EC-0E73-40DD-B428-BF16431AE2D5}" type="presOf" srcId="{5151D949-1EA3-49E6-9963-6CFB049AACDC}" destId="{63D13F84-1D4E-4B91-80D8-048D498F7E78}" srcOrd="1" destOrd="0" presId="urn:microsoft.com/office/officeart/2005/8/layout/orgChart1"/>
    <dgm:cxn modelId="{0998356B-0D98-44B7-825D-C7B062EB1A50}" srcId="{08EAB444-1EEB-4D02-B422-DE86AB51B4BC}" destId="{A4C43ADB-F0D4-4D69-967F-BB4980C8CAA6}" srcOrd="2" destOrd="0" parTransId="{BF64164D-D4B5-40FE-83E6-C2A57678606C}" sibTransId="{DBF62EDC-6F18-4AC7-AE7A-5F8AB481603D}"/>
    <dgm:cxn modelId="{DDC5F908-5988-427D-855B-DFE002153169}" type="presOf" srcId="{4DF3458A-BAD3-4E93-B49C-4DA2B91ABBAC}" destId="{EBE00308-5E48-4BE7-8FA2-91818C0481B7}" srcOrd="0" destOrd="0" presId="urn:microsoft.com/office/officeart/2005/8/layout/orgChart1"/>
    <dgm:cxn modelId="{4B0979BF-2005-4AAA-B4A9-F8637F13B78F}" type="presOf" srcId="{08EAB444-1EEB-4D02-B422-DE86AB51B4BC}" destId="{9096F9CD-BD3E-4737-8C08-E61548464F93}" srcOrd="1" destOrd="0" presId="urn:microsoft.com/office/officeart/2005/8/layout/orgChart1"/>
    <dgm:cxn modelId="{6D488389-DEE0-481B-B590-24C31474B341}" type="presOf" srcId="{49E50DE7-C3D0-4DCE-A764-F56BC537AA85}" destId="{02D07046-FC4F-4029-BB96-B808642797FF}" srcOrd="0" destOrd="0" presId="urn:microsoft.com/office/officeart/2005/8/layout/orgChart1"/>
    <dgm:cxn modelId="{80654DAA-7FA9-4874-81D9-1EB52F3E62AB}" srcId="{E9D1CF5C-81AF-4557-85CC-6FE1A9861BB8}" destId="{FE471925-45BB-4E7A-8869-FCA27274DB4E}" srcOrd="1" destOrd="0" parTransId="{ECFC07F5-EA70-47D1-A339-C1FD4C5A8352}" sibTransId="{06F60E49-4318-46AC-970A-3997F3A75D8A}"/>
    <dgm:cxn modelId="{E63BAC53-624E-4B8F-9BFA-802C4F7159C2}" type="presOf" srcId="{4E5F3F3F-17C8-488E-B71F-5AFFAECFB4E3}" destId="{477DC8A6-C044-4D7A-B159-6B1AB453C385}" srcOrd="0" destOrd="0" presId="urn:microsoft.com/office/officeart/2005/8/layout/orgChart1"/>
    <dgm:cxn modelId="{C43B24E7-039D-48B7-A971-D9825307F6A0}" type="presOf" srcId="{C3F9A48B-6827-47EB-A268-3C4D0908D304}" destId="{E6F5327E-4E00-43EB-BF26-4437A1A05862}" srcOrd="1" destOrd="0" presId="urn:microsoft.com/office/officeart/2005/8/layout/orgChart1"/>
    <dgm:cxn modelId="{1BC5B68A-EF24-42C7-AD23-9BAC7F1F1E29}" type="presOf" srcId="{BF64164D-D4B5-40FE-83E6-C2A57678606C}" destId="{07373AA2-B798-424B-AC83-9E626F710C4B}" srcOrd="0" destOrd="0" presId="urn:microsoft.com/office/officeart/2005/8/layout/orgChart1"/>
    <dgm:cxn modelId="{F9E5FB9A-E583-456E-970C-F6D9ECC140BD}" type="presOf" srcId="{E9D1CF5C-81AF-4557-85CC-6FE1A9861BB8}" destId="{92739D53-9B0D-483E-A5CE-E71030252CD5}" srcOrd="1" destOrd="0" presId="urn:microsoft.com/office/officeart/2005/8/layout/orgChart1"/>
    <dgm:cxn modelId="{9DB8EC71-6935-4E30-828E-F4051BD8074A}" type="presOf" srcId="{E9D1CF5C-81AF-4557-85CC-6FE1A9861BB8}" destId="{4364ABA1-1D08-45C3-9E07-B4207D0A6F3D}" srcOrd="0" destOrd="0" presId="urn:microsoft.com/office/officeart/2005/8/layout/orgChart1"/>
    <dgm:cxn modelId="{0511A259-219C-4C05-BAB9-E612D9FD5416}" type="presOf" srcId="{05D1DA0A-C2E9-45DF-85FF-CB340BFBBBCF}" destId="{34A12316-1B50-4BEF-BAB0-CDC59DEC1D80}" srcOrd="0" destOrd="0" presId="urn:microsoft.com/office/officeart/2005/8/layout/orgChart1"/>
    <dgm:cxn modelId="{EA8AF086-59EF-4CF2-89BD-8190741058FE}" type="presOf" srcId="{05D1DA0A-C2E9-45DF-85FF-CB340BFBBBCF}" destId="{67355764-979D-4665-BFA4-2CA0011DF2AD}" srcOrd="1" destOrd="0" presId="urn:microsoft.com/office/officeart/2005/8/layout/orgChart1"/>
    <dgm:cxn modelId="{2BD4F70B-F2D3-4D9E-AF4B-C26549BA579C}" type="presOf" srcId="{49E50DE7-C3D0-4DCE-A764-F56BC537AA85}" destId="{EE58676F-6599-4912-8667-6F50994BBB1C}" srcOrd="1" destOrd="0" presId="urn:microsoft.com/office/officeart/2005/8/layout/orgChart1"/>
    <dgm:cxn modelId="{750A56E3-23A2-444B-B7D5-EB92A2FC1A65}" type="presOf" srcId="{FE471925-45BB-4E7A-8869-FCA27274DB4E}" destId="{EF3BDBB0-533C-4968-B243-A429FDF94F05}" srcOrd="1" destOrd="0" presId="urn:microsoft.com/office/officeart/2005/8/layout/orgChart1"/>
    <dgm:cxn modelId="{8AA62C7D-D59D-4D7C-BCC9-FCD97BC28F99}" type="presOf" srcId="{08EAB444-1EEB-4D02-B422-DE86AB51B4BC}" destId="{B7DDAFB4-42AD-4F45-A447-2E73FD40B7B7}" srcOrd="0" destOrd="0" presId="urn:microsoft.com/office/officeart/2005/8/layout/orgChart1"/>
    <dgm:cxn modelId="{8175F126-E8E8-4505-B057-EAE3325B64EC}" srcId="{FE471925-45BB-4E7A-8869-FCA27274DB4E}" destId="{05D1DA0A-C2E9-45DF-85FF-CB340BFBBBCF}" srcOrd="0" destOrd="0" parTransId="{84A8EA04-7AF5-42A3-AC50-92E63475129F}" sibTransId="{4547BAE0-29FC-4BB6-B672-C0C851FBBD85}"/>
    <dgm:cxn modelId="{77241DDC-BDEC-49D9-AA09-C1C1E56CED55}" srcId="{08EAB444-1EEB-4D02-B422-DE86AB51B4BC}" destId="{49E50DE7-C3D0-4DCE-A764-F56BC537AA85}" srcOrd="1" destOrd="0" parTransId="{C4F3FEAE-0D57-4023-A512-3D93704CF78A}" sibTransId="{621B26AA-FC9E-4514-8E9D-4480060FEC39}"/>
    <dgm:cxn modelId="{C92918CC-3F87-4385-8566-3403604503F6}" srcId="{5E2BDCCA-A287-4DD2-ADF3-67144DD9872B}" destId="{E9D1CF5C-81AF-4557-85CC-6FE1A9861BB8}" srcOrd="0" destOrd="0" parTransId="{B9C650F3-F33F-4449-9BC7-CA543A80558E}" sibTransId="{B8752DF4-BFAE-4AB0-82FD-E3C86EF30267}"/>
    <dgm:cxn modelId="{E709AFC6-6D15-4370-81E4-34A93C860552}" type="presOf" srcId="{A4C43ADB-F0D4-4D69-967F-BB4980C8CAA6}" destId="{A1B79C84-2566-47AB-9B91-FCF1F418F1F2}" srcOrd="1" destOrd="0" presId="urn:microsoft.com/office/officeart/2005/8/layout/orgChart1"/>
    <dgm:cxn modelId="{5B842CDE-C080-4AD8-A807-C1C4345F5572}" srcId="{E9D1CF5C-81AF-4557-85CC-6FE1A9861BB8}" destId="{08EAB444-1EEB-4D02-B422-DE86AB51B4BC}" srcOrd="0" destOrd="0" parTransId="{4E5F3F3F-17C8-488E-B71F-5AFFAECFB4E3}" sibTransId="{06CA1F77-6804-45FD-9384-B1456FFF93A5}"/>
    <dgm:cxn modelId="{7E9ABB5D-BBA0-4D5F-8C44-92CFBE422A70}" srcId="{08EAB444-1EEB-4D02-B422-DE86AB51B4BC}" destId="{5151D949-1EA3-49E6-9963-6CFB049AACDC}" srcOrd="0" destOrd="0" parTransId="{A5FBDAB4-8E64-489D-AD26-F5D732223D77}" sibTransId="{E141A68A-8B0A-4D54-A9AF-21E8E6F7F63D}"/>
    <dgm:cxn modelId="{A178BD18-D4DE-467B-A258-9F223D983CF1}" type="presOf" srcId="{C3F9A48B-6827-47EB-A268-3C4D0908D304}" destId="{B12A7D30-98AE-4D28-9499-8E9CE9A1D274}" srcOrd="0" destOrd="0" presId="urn:microsoft.com/office/officeart/2005/8/layout/orgChart1"/>
    <dgm:cxn modelId="{206FCB52-BC6F-42D6-A184-6AD975771984}" type="presParOf" srcId="{FBBAB747-BA54-4144-BADF-9F35A2992F31}" destId="{4871E67B-0982-4415-874D-7BBF88C73499}" srcOrd="0" destOrd="0" presId="urn:microsoft.com/office/officeart/2005/8/layout/orgChart1"/>
    <dgm:cxn modelId="{F4176229-5B2C-4E31-844B-200067BF3D2F}" type="presParOf" srcId="{4871E67B-0982-4415-874D-7BBF88C73499}" destId="{78C3F185-6A71-4101-BDB7-9422958EF187}" srcOrd="0" destOrd="0" presId="urn:microsoft.com/office/officeart/2005/8/layout/orgChart1"/>
    <dgm:cxn modelId="{DFAE683C-F176-4805-B8BF-FC0CFEFF429A}" type="presParOf" srcId="{78C3F185-6A71-4101-BDB7-9422958EF187}" destId="{4364ABA1-1D08-45C3-9E07-B4207D0A6F3D}" srcOrd="0" destOrd="0" presId="urn:microsoft.com/office/officeart/2005/8/layout/orgChart1"/>
    <dgm:cxn modelId="{57EADCF5-0DD8-484C-B8C2-8B5992F2BFBE}" type="presParOf" srcId="{78C3F185-6A71-4101-BDB7-9422958EF187}" destId="{92739D53-9B0D-483E-A5CE-E71030252CD5}" srcOrd="1" destOrd="0" presId="urn:microsoft.com/office/officeart/2005/8/layout/orgChart1"/>
    <dgm:cxn modelId="{02EC3080-B30E-4F2B-B5EB-E3191C813098}" type="presParOf" srcId="{4871E67B-0982-4415-874D-7BBF88C73499}" destId="{3BBF1513-602B-4C1F-A943-5D9BC9432576}" srcOrd="1" destOrd="0" presId="urn:microsoft.com/office/officeart/2005/8/layout/orgChart1"/>
    <dgm:cxn modelId="{C2C7211C-D931-4CF8-A69E-9DCD0EEE6CB1}" type="presParOf" srcId="{3BBF1513-602B-4C1F-A943-5D9BC9432576}" destId="{477DC8A6-C044-4D7A-B159-6B1AB453C385}" srcOrd="0" destOrd="0" presId="urn:microsoft.com/office/officeart/2005/8/layout/orgChart1"/>
    <dgm:cxn modelId="{DC7E817B-A7DF-4267-BA79-1E388A5A6109}" type="presParOf" srcId="{3BBF1513-602B-4C1F-A943-5D9BC9432576}" destId="{27A7B255-C7FF-42FB-B8DD-18BF44B955F9}" srcOrd="1" destOrd="0" presId="urn:microsoft.com/office/officeart/2005/8/layout/orgChart1"/>
    <dgm:cxn modelId="{49B7407E-B150-48EE-AB99-2335FFC6D36F}" type="presParOf" srcId="{27A7B255-C7FF-42FB-B8DD-18BF44B955F9}" destId="{853B017F-4B40-4DD9-86AF-ECA07C1EF2F2}" srcOrd="0" destOrd="0" presId="urn:microsoft.com/office/officeart/2005/8/layout/orgChart1"/>
    <dgm:cxn modelId="{89B201EF-BE11-43B4-BAE3-72AC81CB8C52}" type="presParOf" srcId="{853B017F-4B40-4DD9-86AF-ECA07C1EF2F2}" destId="{B7DDAFB4-42AD-4F45-A447-2E73FD40B7B7}" srcOrd="0" destOrd="0" presId="urn:microsoft.com/office/officeart/2005/8/layout/orgChart1"/>
    <dgm:cxn modelId="{C8B62F70-4664-4C18-9431-F0C366076BAB}" type="presParOf" srcId="{853B017F-4B40-4DD9-86AF-ECA07C1EF2F2}" destId="{9096F9CD-BD3E-4737-8C08-E61548464F93}" srcOrd="1" destOrd="0" presId="urn:microsoft.com/office/officeart/2005/8/layout/orgChart1"/>
    <dgm:cxn modelId="{58FBF9B6-6B90-4E2B-94F6-F0DED46986BF}" type="presParOf" srcId="{27A7B255-C7FF-42FB-B8DD-18BF44B955F9}" destId="{60C442B8-8BC0-45D4-9F1A-DC0A95689049}" srcOrd="1" destOrd="0" presId="urn:microsoft.com/office/officeart/2005/8/layout/orgChart1"/>
    <dgm:cxn modelId="{3A7BF126-4250-4070-A9A8-0B9BC2638727}" type="presParOf" srcId="{60C442B8-8BC0-45D4-9F1A-DC0A95689049}" destId="{803BCEBF-9090-4831-946A-3BC618BCD1E2}" srcOrd="0" destOrd="0" presId="urn:microsoft.com/office/officeart/2005/8/layout/orgChart1"/>
    <dgm:cxn modelId="{717E4121-3CFA-4577-AFC1-BE39C6962ACB}" type="presParOf" srcId="{60C442B8-8BC0-45D4-9F1A-DC0A95689049}" destId="{105ED8AE-CFFA-4FED-AA5B-78D2CB5B927C}" srcOrd="1" destOrd="0" presId="urn:microsoft.com/office/officeart/2005/8/layout/orgChart1"/>
    <dgm:cxn modelId="{A14116B7-B23D-4791-99FD-2861C18EFA36}" type="presParOf" srcId="{105ED8AE-CFFA-4FED-AA5B-78D2CB5B927C}" destId="{001E9530-8626-4E79-A999-9B3729F768B2}" srcOrd="0" destOrd="0" presId="urn:microsoft.com/office/officeart/2005/8/layout/orgChart1"/>
    <dgm:cxn modelId="{1FED812C-5BA3-451D-A937-1688BF38F620}" type="presParOf" srcId="{001E9530-8626-4E79-A999-9B3729F768B2}" destId="{A7729FD7-A675-48FC-B2E4-3028B1830E8A}" srcOrd="0" destOrd="0" presId="urn:microsoft.com/office/officeart/2005/8/layout/orgChart1"/>
    <dgm:cxn modelId="{CA4B699E-758E-42D9-81BC-2ACFD8726621}" type="presParOf" srcId="{001E9530-8626-4E79-A999-9B3729F768B2}" destId="{63D13F84-1D4E-4B91-80D8-048D498F7E78}" srcOrd="1" destOrd="0" presId="urn:microsoft.com/office/officeart/2005/8/layout/orgChart1"/>
    <dgm:cxn modelId="{F9298484-6493-4DAB-AC24-1BBB852ACA5C}" type="presParOf" srcId="{105ED8AE-CFFA-4FED-AA5B-78D2CB5B927C}" destId="{BE33AB31-4880-473A-A1DD-AFD3F8194C92}" srcOrd="1" destOrd="0" presId="urn:microsoft.com/office/officeart/2005/8/layout/orgChart1"/>
    <dgm:cxn modelId="{D64CE9C8-6A02-4154-8A70-488B07B2065B}" type="presParOf" srcId="{105ED8AE-CFFA-4FED-AA5B-78D2CB5B927C}" destId="{06F61CB4-E603-4BCB-B872-375BD6B57BA5}" srcOrd="2" destOrd="0" presId="urn:microsoft.com/office/officeart/2005/8/layout/orgChart1"/>
    <dgm:cxn modelId="{E720ABE7-3829-4545-8287-B89BD212C373}" type="presParOf" srcId="{60C442B8-8BC0-45D4-9F1A-DC0A95689049}" destId="{09369C16-FCB8-43D8-8EDD-4F3F76BE6F66}" srcOrd="2" destOrd="0" presId="urn:microsoft.com/office/officeart/2005/8/layout/orgChart1"/>
    <dgm:cxn modelId="{3E5071CC-B85D-4D12-A5DD-19174F166397}" type="presParOf" srcId="{60C442B8-8BC0-45D4-9F1A-DC0A95689049}" destId="{3D80A06D-B401-4228-A6AA-C63BB400ED87}" srcOrd="3" destOrd="0" presId="urn:microsoft.com/office/officeart/2005/8/layout/orgChart1"/>
    <dgm:cxn modelId="{AAB00248-A2E6-46E9-8E32-47B2DB439E3A}" type="presParOf" srcId="{3D80A06D-B401-4228-A6AA-C63BB400ED87}" destId="{D8C1B920-460F-4009-B1DB-998A3F24F8F7}" srcOrd="0" destOrd="0" presId="urn:microsoft.com/office/officeart/2005/8/layout/orgChart1"/>
    <dgm:cxn modelId="{D6DA9AC8-3B96-4A79-AD8C-2680D2A21515}" type="presParOf" srcId="{D8C1B920-460F-4009-B1DB-998A3F24F8F7}" destId="{02D07046-FC4F-4029-BB96-B808642797FF}" srcOrd="0" destOrd="0" presId="urn:microsoft.com/office/officeart/2005/8/layout/orgChart1"/>
    <dgm:cxn modelId="{CC5B049F-C808-4C46-A336-7480B311E1D7}" type="presParOf" srcId="{D8C1B920-460F-4009-B1DB-998A3F24F8F7}" destId="{EE58676F-6599-4912-8667-6F50994BBB1C}" srcOrd="1" destOrd="0" presId="urn:microsoft.com/office/officeart/2005/8/layout/orgChart1"/>
    <dgm:cxn modelId="{BEC93C96-FC94-4886-B787-729910E9119E}" type="presParOf" srcId="{3D80A06D-B401-4228-A6AA-C63BB400ED87}" destId="{8B4D5D5A-3588-4815-A9D2-2D3E9BECE1C3}" srcOrd="1" destOrd="0" presId="urn:microsoft.com/office/officeart/2005/8/layout/orgChart1"/>
    <dgm:cxn modelId="{0A42D5F9-9C4C-42C2-923F-0DA7EF012FF4}" type="presParOf" srcId="{3D80A06D-B401-4228-A6AA-C63BB400ED87}" destId="{7B1F17F5-C89C-4750-AF5F-53D42682D54C}" srcOrd="2" destOrd="0" presId="urn:microsoft.com/office/officeart/2005/8/layout/orgChart1"/>
    <dgm:cxn modelId="{E56242B5-3AA3-49F6-BB50-ADFCAB752C41}" type="presParOf" srcId="{60C442B8-8BC0-45D4-9F1A-DC0A95689049}" destId="{07373AA2-B798-424B-AC83-9E626F710C4B}" srcOrd="4" destOrd="0" presId="urn:microsoft.com/office/officeart/2005/8/layout/orgChart1"/>
    <dgm:cxn modelId="{03C65E1A-2B0E-4393-AE24-79F28657B92D}" type="presParOf" srcId="{60C442B8-8BC0-45D4-9F1A-DC0A95689049}" destId="{C7DD2E92-76D4-43AB-8C2A-16D465801FD1}" srcOrd="5" destOrd="0" presId="urn:microsoft.com/office/officeart/2005/8/layout/orgChart1"/>
    <dgm:cxn modelId="{68D10244-1C66-41EE-95B5-60F4B3E44B31}" type="presParOf" srcId="{C7DD2E92-76D4-43AB-8C2A-16D465801FD1}" destId="{6BF1B501-F396-42F3-B4D1-FB847E1D2971}" srcOrd="0" destOrd="0" presId="urn:microsoft.com/office/officeart/2005/8/layout/orgChart1"/>
    <dgm:cxn modelId="{8335B98A-3B6D-455A-B798-C5C3C80217A6}" type="presParOf" srcId="{6BF1B501-F396-42F3-B4D1-FB847E1D2971}" destId="{44DB6FFA-A691-4C39-B54B-AE4B40309BA7}" srcOrd="0" destOrd="0" presId="urn:microsoft.com/office/officeart/2005/8/layout/orgChart1"/>
    <dgm:cxn modelId="{5254139F-1F7D-4549-9B78-A588F0B0D1A5}" type="presParOf" srcId="{6BF1B501-F396-42F3-B4D1-FB847E1D2971}" destId="{A1B79C84-2566-47AB-9B91-FCF1F418F1F2}" srcOrd="1" destOrd="0" presId="urn:microsoft.com/office/officeart/2005/8/layout/orgChart1"/>
    <dgm:cxn modelId="{0F602277-3FC9-4D08-9DAF-12A991514D8F}" type="presParOf" srcId="{C7DD2E92-76D4-43AB-8C2A-16D465801FD1}" destId="{502432D4-E8CA-42CB-96DB-98F6360165D9}" srcOrd="1" destOrd="0" presId="urn:microsoft.com/office/officeart/2005/8/layout/orgChart1"/>
    <dgm:cxn modelId="{B0EEA9DB-F273-42B9-B143-4ACB0B77D699}" type="presParOf" srcId="{C7DD2E92-76D4-43AB-8C2A-16D465801FD1}" destId="{DF78344F-7C2F-4351-9413-5FE006B19374}" srcOrd="2" destOrd="0" presId="urn:microsoft.com/office/officeart/2005/8/layout/orgChart1"/>
    <dgm:cxn modelId="{72E5091A-445C-4EF3-A6A4-5DE48A4362D3}" type="presParOf" srcId="{27A7B255-C7FF-42FB-B8DD-18BF44B955F9}" destId="{298B70F2-8C49-461A-B09D-8FBA85B7CB97}" srcOrd="2" destOrd="0" presId="urn:microsoft.com/office/officeart/2005/8/layout/orgChart1"/>
    <dgm:cxn modelId="{1FA8C206-E1B6-4739-99C1-350C7FE0C25C}" type="presParOf" srcId="{3BBF1513-602B-4C1F-A943-5D9BC9432576}" destId="{FD352E48-2671-4331-93F9-8AB7118DA57A}" srcOrd="2" destOrd="0" presId="urn:microsoft.com/office/officeart/2005/8/layout/orgChart1"/>
    <dgm:cxn modelId="{34EBEDD0-98CB-460A-AFDE-DB3F5F3C360D}" type="presParOf" srcId="{3BBF1513-602B-4C1F-A943-5D9BC9432576}" destId="{783D6EBE-10B8-4E48-8ED8-8FBC5CB6E430}" srcOrd="3" destOrd="0" presId="urn:microsoft.com/office/officeart/2005/8/layout/orgChart1"/>
    <dgm:cxn modelId="{7A6D7DA8-9989-4CA8-9BE9-3ADADC4168D3}" type="presParOf" srcId="{783D6EBE-10B8-4E48-8ED8-8FBC5CB6E430}" destId="{6218D5E1-BBE1-4CD9-B609-B74EF2D782C7}" srcOrd="0" destOrd="0" presId="urn:microsoft.com/office/officeart/2005/8/layout/orgChart1"/>
    <dgm:cxn modelId="{B65DE054-3A9D-4C95-9EBD-97CEF0D67F2A}" type="presParOf" srcId="{6218D5E1-BBE1-4CD9-B609-B74EF2D782C7}" destId="{23CEAC70-29A6-49F8-81B0-2235287A452A}" srcOrd="0" destOrd="0" presId="urn:microsoft.com/office/officeart/2005/8/layout/orgChart1"/>
    <dgm:cxn modelId="{AE3A28D1-4EA6-4C32-A225-ED4851E68FE0}" type="presParOf" srcId="{6218D5E1-BBE1-4CD9-B609-B74EF2D782C7}" destId="{EF3BDBB0-533C-4968-B243-A429FDF94F05}" srcOrd="1" destOrd="0" presId="urn:microsoft.com/office/officeart/2005/8/layout/orgChart1"/>
    <dgm:cxn modelId="{57766840-5C3C-40D5-A204-0001B327563F}" type="presParOf" srcId="{783D6EBE-10B8-4E48-8ED8-8FBC5CB6E430}" destId="{EDE2501A-E5B2-488A-A17B-38347C4CA801}" srcOrd="1" destOrd="0" presId="urn:microsoft.com/office/officeart/2005/8/layout/orgChart1"/>
    <dgm:cxn modelId="{CBA99EFB-3306-47FE-A872-C659E899D741}" type="presParOf" srcId="{EDE2501A-E5B2-488A-A17B-38347C4CA801}" destId="{D8B4799F-3344-4242-B8BA-744CE7559948}" srcOrd="0" destOrd="0" presId="urn:microsoft.com/office/officeart/2005/8/layout/orgChart1"/>
    <dgm:cxn modelId="{32CC1287-17C9-4F04-AA92-79101878331A}" type="presParOf" srcId="{EDE2501A-E5B2-488A-A17B-38347C4CA801}" destId="{3463CCE4-876E-429A-A614-54BD4B996D89}" srcOrd="1" destOrd="0" presId="urn:microsoft.com/office/officeart/2005/8/layout/orgChart1"/>
    <dgm:cxn modelId="{7A221763-5C5E-49FA-966E-481DB71F9CBA}" type="presParOf" srcId="{3463CCE4-876E-429A-A614-54BD4B996D89}" destId="{CDC3B0EF-E1AB-4140-9561-03EA5D9CDA4E}" srcOrd="0" destOrd="0" presId="urn:microsoft.com/office/officeart/2005/8/layout/orgChart1"/>
    <dgm:cxn modelId="{109B36B3-B92B-4023-8157-A9BF05B4F7A4}" type="presParOf" srcId="{CDC3B0EF-E1AB-4140-9561-03EA5D9CDA4E}" destId="{34A12316-1B50-4BEF-BAB0-CDC59DEC1D80}" srcOrd="0" destOrd="0" presId="urn:microsoft.com/office/officeart/2005/8/layout/orgChart1"/>
    <dgm:cxn modelId="{33381614-32C7-47B1-BFBF-C89690301184}" type="presParOf" srcId="{CDC3B0EF-E1AB-4140-9561-03EA5D9CDA4E}" destId="{67355764-979D-4665-BFA4-2CA0011DF2AD}" srcOrd="1" destOrd="0" presId="urn:microsoft.com/office/officeart/2005/8/layout/orgChart1"/>
    <dgm:cxn modelId="{3A7F23F7-A97B-434C-A0B8-3C375569D157}" type="presParOf" srcId="{3463CCE4-876E-429A-A614-54BD4B996D89}" destId="{C777A080-110E-4031-9DD1-A77EB00BF93C}" srcOrd="1" destOrd="0" presId="urn:microsoft.com/office/officeart/2005/8/layout/orgChart1"/>
    <dgm:cxn modelId="{E1ECEE38-385D-4D5B-9E81-231A6E5F03DE}" type="presParOf" srcId="{3463CCE4-876E-429A-A614-54BD4B996D89}" destId="{3A928E21-060E-4C21-B7F8-15CFC9752289}" srcOrd="2" destOrd="0" presId="urn:microsoft.com/office/officeart/2005/8/layout/orgChart1"/>
    <dgm:cxn modelId="{CF19B262-8357-4EEF-9D6A-3C28A503CD6A}" type="presParOf" srcId="{EDE2501A-E5B2-488A-A17B-38347C4CA801}" destId="{EBE00308-5E48-4BE7-8FA2-91818C0481B7}" srcOrd="2" destOrd="0" presId="urn:microsoft.com/office/officeart/2005/8/layout/orgChart1"/>
    <dgm:cxn modelId="{55C4792D-54F3-493F-BA42-8CEFD8FBFAC4}" type="presParOf" srcId="{EDE2501A-E5B2-488A-A17B-38347C4CA801}" destId="{530A8029-4DE3-4DBF-937F-BE4588941F3A}" srcOrd="3" destOrd="0" presId="urn:microsoft.com/office/officeart/2005/8/layout/orgChart1"/>
    <dgm:cxn modelId="{D5A0F37D-43DD-452C-8C6B-51786E948646}" type="presParOf" srcId="{530A8029-4DE3-4DBF-937F-BE4588941F3A}" destId="{B2D80340-5B4C-4D34-9411-B759DA03BE05}" srcOrd="0" destOrd="0" presId="urn:microsoft.com/office/officeart/2005/8/layout/orgChart1"/>
    <dgm:cxn modelId="{2B9E997E-898F-46DB-B832-7AED0C273B19}" type="presParOf" srcId="{B2D80340-5B4C-4D34-9411-B759DA03BE05}" destId="{B12A7D30-98AE-4D28-9499-8E9CE9A1D274}" srcOrd="0" destOrd="0" presId="urn:microsoft.com/office/officeart/2005/8/layout/orgChart1"/>
    <dgm:cxn modelId="{CB5621F5-1531-4940-84BF-FD160A9F1530}" type="presParOf" srcId="{B2D80340-5B4C-4D34-9411-B759DA03BE05}" destId="{E6F5327E-4E00-43EB-BF26-4437A1A05862}" srcOrd="1" destOrd="0" presId="urn:microsoft.com/office/officeart/2005/8/layout/orgChart1"/>
    <dgm:cxn modelId="{5BA04E3C-4912-4EF4-BBBB-B064DFB6F5FB}" type="presParOf" srcId="{530A8029-4DE3-4DBF-937F-BE4588941F3A}" destId="{D9A96716-DF22-40ED-BC37-AFA787E99E01}" srcOrd="1" destOrd="0" presId="urn:microsoft.com/office/officeart/2005/8/layout/orgChart1"/>
    <dgm:cxn modelId="{A89FD772-0B3C-4A48-A449-4681A3142ED9}" type="presParOf" srcId="{530A8029-4DE3-4DBF-937F-BE4588941F3A}" destId="{B2B96A19-9E79-47F8-A6C5-7E67C85619E1}" srcOrd="2" destOrd="0" presId="urn:microsoft.com/office/officeart/2005/8/layout/orgChart1"/>
    <dgm:cxn modelId="{0791F275-E37F-4A05-870F-97F63AA41B7E}" type="presParOf" srcId="{783D6EBE-10B8-4E48-8ED8-8FBC5CB6E430}" destId="{DEB95A51-7354-4E3A-BF2F-60AA1BE52ABE}" srcOrd="2" destOrd="0" presId="urn:microsoft.com/office/officeart/2005/8/layout/orgChart1"/>
    <dgm:cxn modelId="{13413B6B-1451-430B-9A10-E18AE5BC34BB}" type="presParOf" srcId="{4871E67B-0982-4415-874D-7BBF88C73499}" destId="{2DB7E3DA-27A5-459D-B59B-0893FC74E5B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53B0D473-27D0-433D-A1C5-2D1A319A249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28174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0D473-27D0-433D-A1C5-2D1A319A2491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6881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0D473-27D0-433D-A1C5-2D1A319A2491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746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0D473-27D0-433D-A1C5-2D1A319A2491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8836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0D473-27D0-433D-A1C5-2D1A319A2491}" type="slidenum">
              <a:rPr lang="de-DE" smtClean="0"/>
              <a:pPr/>
              <a:t>34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43990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0D473-27D0-433D-A1C5-2D1A319A2491}" type="slidenum">
              <a:rPr lang="de-DE" smtClean="0"/>
              <a:pPr/>
              <a:t>57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8733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17. / 19. Februar 2020</a:t>
            </a:r>
            <a:endParaRPr lang="de-DE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K. Siebert</a:t>
            </a:r>
            <a:endParaRPr lang="de-DE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F83127C-26CA-4689-A1A0-277ACA1A82BC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17. / 19. Februar 2020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K. Siebert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7F1BD-7734-492C-B340-3AD2D9D7901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8982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17. / 19. Februar 2020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K. Siebert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AC7364-9E72-45A5-968C-2E4A24C1579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7181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17. / 19. Februar 2020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K. Siebert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2AFD8733-7651-43B8-9BF9-C56C6B15423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2710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17. / 19. Februar 2020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K. Siebert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E77E6E6F-4FD9-443F-903A-259E87103C0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2908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17. / 19. Februar 2020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K. Siebert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57EA1B41-6E83-49B4-A868-03D54F1819B2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1252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und Diagramm oder 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SmartArt-Platzhalter 2"/>
          <p:cNvSpPr>
            <a:spLocks noGrp="1"/>
          </p:cNvSpPr>
          <p:nvPr>
            <p:ph type="dgm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17. / 19. Februar 2020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K. Siebert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4B28C746-38E4-4EB8-A9B0-C1B5E97F8D0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103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17. / 19. Februar 2020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K. Siebert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15B4D-E617-4A34-8286-119A487D802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0475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17. / 19. Februar 2020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K. Siebert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7ABC9-E4F0-4104-8A7A-A86779AA66BF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0966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17. / 19. Februar 2020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K. Siebert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26C52F-66E5-4DAB-9442-EB2A4A58BB8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6985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17. / 19. Februar 2020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K. Siebert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1E7280-F79D-4C12-B4B2-42A641EDF6E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57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17. / 19. Februar 2020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K. Siebert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5B655-92F6-4D2A-970E-3B8E8B5BC21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5550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17. / 19. Februar 2020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K. Siebert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14BDB-0117-4B54-8C61-4610D7F9614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8193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17. / 19. Februar 2020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K. Siebert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79B7A-486F-4DD5-B6B4-1733417BBA2F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3300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17. / 19. Februar 2020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K. Siebert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7C6BDA-559D-401A-9516-F2977430180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8352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Times New Roman" panose="02020603050405020304" pitchFamily="18" charset="0"/>
            </a:endParaRP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de-DE" smtClean="0"/>
              <a:t>17. / 19. Februar 2020</a:t>
            </a:r>
            <a:endParaRPr lang="de-D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r>
              <a:rPr lang="de-DE" smtClean="0"/>
              <a:t>K. Siebert</a:t>
            </a:r>
            <a:endParaRPr lang="de-DE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F0EBFD-FCFB-4D48-A541-BFB45880C537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cs typeface="Arial" panose="020B0604020202020204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Die Oberstufe am KFG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95513" y="3068638"/>
            <a:ext cx="6291262" cy="2232025"/>
          </a:xfrm>
        </p:spPr>
        <p:txBody>
          <a:bodyPr/>
          <a:lstStyle/>
          <a:p>
            <a:r>
              <a:rPr lang="de-DE" dirty="0"/>
              <a:t>Information für Jahrgangsstufe 9</a:t>
            </a:r>
          </a:p>
          <a:p>
            <a:endParaRPr lang="de-DE" sz="1000" dirty="0"/>
          </a:p>
          <a:p>
            <a:r>
              <a:rPr lang="de-DE" dirty="0"/>
              <a:t>Kaiserin–Friedrich-Gymnasium</a:t>
            </a:r>
          </a:p>
          <a:p>
            <a:r>
              <a:rPr lang="de-DE" sz="1400" dirty="0"/>
              <a:t> </a:t>
            </a:r>
          </a:p>
          <a:p>
            <a:r>
              <a:rPr lang="de-DE" dirty="0" smtClean="0"/>
              <a:t>17. / 19. Februar 2020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Wahlpflichtfach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dirty="0"/>
              <a:t>Angebot des KFG:</a:t>
            </a:r>
          </a:p>
          <a:p>
            <a:pPr>
              <a:lnSpc>
                <a:spcPct val="90000"/>
              </a:lnSpc>
            </a:pPr>
            <a:r>
              <a:rPr lang="de-DE" dirty="0"/>
              <a:t>Weitergeführte dritte Fremdsprachen: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de-DE" dirty="0">
                <a:solidFill>
                  <a:srgbClr val="FF3300"/>
                </a:solidFill>
              </a:rPr>
              <a:t>	</a:t>
            </a:r>
            <a:r>
              <a:rPr lang="de-DE" dirty="0">
                <a:solidFill>
                  <a:srgbClr val="FF0000"/>
                </a:solidFill>
              </a:rPr>
              <a:t>Französisch, Griechisch, Latein, 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de-DE" dirty="0">
                <a:solidFill>
                  <a:srgbClr val="FF0000"/>
                </a:solidFill>
              </a:rPr>
              <a:t>	Russisch, Spanisch</a:t>
            </a:r>
          </a:p>
          <a:p>
            <a:pPr>
              <a:lnSpc>
                <a:spcPct val="90000"/>
              </a:lnSpc>
            </a:pPr>
            <a:r>
              <a:rPr lang="de-DE" dirty="0"/>
              <a:t>Neue </a:t>
            </a:r>
            <a:r>
              <a:rPr lang="de-DE" dirty="0" smtClean="0"/>
              <a:t>Fremdsprache</a:t>
            </a:r>
            <a:r>
              <a:rPr lang="de-DE" dirty="0"/>
              <a:t>: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dirty="0">
                <a:solidFill>
                  <a:srgbClr val="FF3300"/>
                </a:solidFill>
              </a:rPr>
              <a:t>	</a:t>
            </a:r>
            <a:r>
              <a:rPr lang="de-DE" dirty="0">
                <a:solidFill>
                  <a:srgbClr val="FF0000"/>
                </a:solidFill>
              </a:rPr>
              <a:t>Spanisch</a:t>
            </a:r>
          </a:p>
          <a:p>
            <a:pPr>
              <a:lnSpc>
                <a:spcPct val="90000"/>
              </a:lnSpc>
            </a:pPr>
            <a:r>
              <a:rPr lang="de-DE" dirty="0"/>
              <a:t>Andere Fächer: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dirty="0">
                <a:solidFill>
                  <a:srgbClr val="FF3300"/>
                </a:solidFill>
              </a:rPr>
              <a:t>	</a:t>
            </a:r>
            <a:r>
              <a:rPr lang="de-DE" dirty="0">
                <a:solidFill>
                  <a:srgbClr val="FF0000"/>
                </a:solidFill>
              </a:rPr>
              <a:t>Erdkunde, Informatik, Kunst </a:t>
            </a:r>
            <a:r>
              <a:rPr lang="de-DE" u="sng" dirty="0">
                <a:solidFill>
                  <a:srgbClr val="FF0000"/>
                </a:solidFill>
              </a:rPr>
              <a:t>und</a:t>
            </a:r>
            <a:r>
              <a:rPr lang="de-DE" dirty="0">
                <a:solidFill>
                  <a:srgbClr val="FF0000"/>
                </a:solidFill>
              </a:rPr>
              <a:t> Musik, Philosophie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 / 19. Februar 2020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240"/>
                            </p:stCondLst>
                            <p:childTnLst>
                              <p:par>
                                <p:cTn id="1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" name="Rectangle 205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001000" cy="1216025"/>
          </a:xfrm>
        </p:spPr>
        <p:txBody>
          <a:bodyPr/>
          <a:lstStyle/>
          <a:p>
            <a:r>
              <a:rPr lang="de-DE" dirty="0"/>
              <a:t>Leistenplan Einführungsphase</a:t>
            </a:r>
          </a:p>
        </p:txBody>
      </p:sp>
      <p:graphicFrame>
        <p:nvGraphicFramePr>
          <p:cNvPr id="67910" name="Group 32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9241506"/>
              </p:ext>
            </p:extLst>
          </p:nvPr>
        </p:nvGraphicFramePr>
        <p:xfrm>
          <a:off x="566738" y="1752600"/>
          <a:ext cx="8001000" cy="4375150"/>
        </p:xfrm>
        <a:graphic>
          <a:graphicData uri="http://schemas.openxmlformats.org/drawingml/2006/table">
            <a:tbl>
              <a:tblPr/>
              <a:tblGrid>
                <a:gridCol w="612775"/>
                <a:gridCol w="1420812"/>
                <a:gridCol w="1420813"/>
                <a:gridCol w="1492250"/>
                <a:gridCol w="1492250"/>
                <a:gridCol w="1562100"/>
              </a:tblGrid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Fr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3.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lang="de-DE" sz="2000" dirty="0" smtClean="0"/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4.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5.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6.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7.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8.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12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9.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10.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 / 19. Februar 2020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1782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" name="Rectangle 205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001000" cy="1216025"/>
          </a:xfrm>
        </p:spPr>
        <p:txBody>
          <a:bodyPr/>
          <a:lstStyle/>
          <a:p>
            <a:r>
              <a:rPr lang="de-DE" dirty="0"/>
              <a:t>Leistenplan Einführungsphase</a:t>
            </a:r>
          </a:p>
        </p:txBody>
      </p:sp>
      <p:graphicFrame>
        <p:nvGraphicFramePr>
          <p:cNvPr id="67910" name="Group 32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0003228"/>
              </p:ext>
            </p:extLst>
          </p:nvPr>
        </p:nvGraphicFramePr>
        <p:xfrm>
          <a:off x="566738" y="1752600"/>
          <a:ext cx="8001000" cy="4375150"/>
        </p:xfrm>
        <a:graphic>
          <a:graphicData uri="http://schemas.openxmlformats.org/drawingml/2006/table">
            <a:tbl>
              <a:tblPr/>
              <a:tblGrid>
                <a:gridCol w="612775"/>
                <a:gridCol w="1420812"/>
                <a:gridCol w="1420813"/>
                <a:gridCol w="1492250"/>
                <a:gridCol w="1492250"/>
                <a:gridCol w="1562100"/>
              </a:tblGrid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Fr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G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Geschich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G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Geschich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Mathem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Mathem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3.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Mathem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lang="de-DE" sz="2000" dirty="0" smtClean="0"/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4.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Mathem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Englisch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5.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Englisch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Deutsch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W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Pol.&amp; W.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6.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Englisch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W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Pol.&amp; W.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7.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8.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12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9.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10.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 / 19. Februar 2020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8701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" name="Rectangle 205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001000" cy="1216025"/>
          </a:xfrm>
        </p:spPr>
        <p:txBody>
          <a:bodyPr/>
          <a:lstStyle/>
          <a:p>
            <a:r>
              <a:rPr lang="de-DE" dirty="0"/>
              <a:t>Leistenplan Einführungsphase</a:t>
            </a:r>
          </a:p>
        </p:txBody>
      </p:sp>
      <p:graphicFrame>
        <p:nvGraphicFramePr>
          <p:cNvPr id="67910" name="Group 32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5843702"/>
              </p:ext>
            </p:extLst>
          </p:nvPr>
        </p:nvGraphicFramePr>
        <p:xfrm>
          <a:off x="566738" y="1752600"/>
          <a:ext cx="8001000" cy="4375150"/>
        </p:xfrm>
        <a:graphic>
          <a:graphicData uri="http://schemas.openxmlformats.org/drawingml/2006/table">
            <a:tbl>
              <a:tblPr/>
              <a:tblGrid>
                <a:gridCol w="612775"/>
                <a:gridCol w="1420812"/>
                <a:gridCol w="1420813"/>
                <a:gridCol w="1492250"/>
                <a:gridCol w="1492250"/>
                <a:gridCol w="1562100"/>
              </a:tblGrid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Fr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O 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NaWi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3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O 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NaWi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G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Geschich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G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Geschich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Mathem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Mathem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3.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Mathem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lang="de-DE" sz="2000" dirty="0" smtClean="0"/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P 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NaWi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1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4.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Mathem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Englisch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P 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NaWi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5.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Englisch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 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NaWi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2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Deutsch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W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Pol.&amp; W.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6.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Englisch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 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NaWi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W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Pol.&amp; W.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7.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L 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NaWi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4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8.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L 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NaWi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12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9.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10.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 / 19. Februar 2020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3048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" name="Rectangle 205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001000" cy="1216025"/>
          </a:xfrm>
        </p:spPr>
        <p:txBody>
          <a:bodyPr/>
          <a:lstStyle/>
          <a:p>
            <a:r>
              <a:rPr lang="de-DE" dirty="0"/>
              <a:t>Leistenplan Einführungsphase</a:t>
            </a:r>
          </a:p>
        </p:txBody>
      </p:sp>
      <p:graphicFrame>
        <p:nvGraphicFramePr>
          <p:cNvPr id="67910" name="Group 32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0641045"/>
              </p:ext>
            </p:extLst>
          </p:nvPr>
        </p:nvGraphicFramePr>
        <p:xfrm>
          <a:off x="566738" y="1752600"/>
          <a:ext cx="8001000" cy="4375150"/>
        </p:xfrm>
        <a:graphic>
          <a:graphicData uri="http://schemas.openxmlformats.org/drawingml/2006/table">
            <a:tbl>
              <a:tblPr/>
              <a:tblGrid>
                <a:gridCol w="612775"/>
                <a:gridCol w="1420812"/>
                <a:gridCol w="1420813"/>
                <a:gridCol w="1492250"/>
                <a:gridCol w="1492250"/>
                <a:gridCol w="1562100"/>
              </a:tblGrid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Fr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F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Fra./Lat.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R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Rel./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Eth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R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Rel./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Eth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O 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NaWi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3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O 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NaWi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G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Geschich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G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Geschich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Mathem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F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Fra./Lat.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Mathem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3.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Mathem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Y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Ku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./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Mu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lang="de-DE" sz="2000" dirty="0" smtClean="0"/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F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Fra./Lat.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P 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NaWi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1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4.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Mathem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Y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Ku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./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Mu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Englisch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P 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NaWi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5.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Englisch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 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NaWi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2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Deutsch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W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Pol.&amp; W.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6.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Englisch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 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NaWi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W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Pol.&amp; W.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7.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L 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NaWi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4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8.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L 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NaWi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12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9.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10.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 / 19. Februar 2020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180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" name="Rectangle 205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001000" cy="1216025"/>
          </a:xfrm>
        </p:spPr>
        <p:txBody>
          <a:bodyPr/>
          <a:lstStyle/>
          <a:p>
            <a:r>
              <a:rPr lang="de-DE" dirty="0"/>
              <a:t>Leistenplan Einführungsphase</a:t>
            </a:r>
          </a:p>
        </p:txBody>
      </p:sp>
      <p:graphicFrame>
        <p:nvGraphicFramePr>
          <p:cNvPr id="67910" name="Group 32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5115806"/>
              </p:ext>
            </p:extLst>
          </p:nvPr>
        </p:nvGraphicFramePr>
        <p:xfrm>
          <a:off x="566738" y="1752600"/>
          <a:ext cx="8001000" cy="4375150"/>
        </p:xfrm>
        <a:graphic>
          <a:graphicData uri="http://schemas.openxmlformats.org/drawingml/2006/table">
            <a:tbl>
              <a:tblPr/>
              <a:tblGrid>
                <a:gridCol w="612775"/>
                <a:gridCol w="1420812"/>
                <a:gridCol w="1420813"/>
                <a:gridCol w="1492250"/>
                <a:gridCol w="1492250"/>
                <a:gridCol w="1562100"/>
              </a:tblGrid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Fr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F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Fra./Lat.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R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Rel./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Eth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R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Rel./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Eth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O 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NaWi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3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O 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NaWi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G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Geschich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G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Geschich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Mathem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F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Fra./Lat.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Mathem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3.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Mathem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Y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Ku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./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Mu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lang="de-DE" sz="2000" dirty="0" smtClean="0"/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A Tutor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F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Fra./Lat.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P 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NaWi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1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4.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Mathem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Y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Ku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./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Mu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Englisch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P 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NaWi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5.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Englisch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 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NaWi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2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Deutsch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W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Pol.&amp; W.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6.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Englisch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 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NaWi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W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Pol.&amp; W.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7.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L 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NaWi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4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8.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L 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NaWi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12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9.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10.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 / 19. Februar 2020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8082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" name="Rectangle 205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001000" cy="1216025"/>
          </a:xfrm>
        </p:spPr>
        <p:txBody>
          <a:bodyPr/>
          <a:lstStyle/>
          <a:p>
            <a:r>
              <a:rPr lang="de-DE" dirty="0"/>
              <a:t>Leistenplan Einführungsphase</a:t>
            </a:r>
          </a:p>
        </p:txBody>
      </p:sp>
      <p:graphicFrame>
        <p:nvGraphicFramePr>
          <p:cNvPr id="67910" name="Group 32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4140575"/>
              </p:ext>
            </p:extLst>
          </p:nvPr>
        </p:nvGraphicFramePr>
        <p:xfrm>
          <a:off x="566738" y="1752600"/>
          <a:ext cx="8001000" cy="4375150"/>
        </p:xfrm>
        <a:graphic>
          <a:graphicData uri="http://schemas.openxmlformats.org/drawingml/2006/table">
            <a:tbl>
              <a:tblPr/>
              <a:tblGrid>
                <a:gridCol w="612775"/>
                <a:gridCol w="1420812"/>
                <a:gridCol w="1420813"/>
                <a:gridCol w="1492250"/>
                <a:gridCol w="1492250"/>
                <a:gridCol w="1562100"/>
              </a:tblGrid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Fr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F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Fra./Lat.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R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Rel./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Eth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R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Rel./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Eth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O 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NaWi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3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O 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NaWi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G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Geschich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G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Geschich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Mathem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F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Fra./Lat.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Mathem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3.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Mathem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Y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Ku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./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Mu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lang="de-DE" sz="2000" dirty="0" smtClean="0"/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A Tutor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F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Fra./Lat.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P 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NaWi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1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4.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Mathem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Y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Ku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./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Mu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Englisch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P 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NaWi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5.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Englisch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 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NaWi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2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Deutsch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W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Pol.&amp; W.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6.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Englisch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 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NaWi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W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Pol.&amp; W.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7.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K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Spa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./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Ru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L 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NaWi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4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K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Spa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./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Ru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H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Zusatzf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H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Zusatzf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rgbClr val="CC66FF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8.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L 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NaWi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K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Spa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./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Ru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12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9.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S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Sport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bg2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U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Sport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bg2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V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Sport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bg2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10.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S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Sport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bg2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U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Sport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bg2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V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Sport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bg2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 / 19. Februar 2020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6199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" name="Rectangle 205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001000" cy="1216025"/>
          </a:xfrm>
        </p:spPr>
        <p:txBody>
          <a:bodyPr/>
          <a:lstStyle/>
          <a:p>
            <a:r>
              <a:rPr lang="de-DE" dirty="0" smtClean="0"/>
              <a:t>Stundenplan Schüler S </a:t>
            </a:r>
            <a:r>
              <a:rPr lang="de-DE" sz="2800" dirty="0" smtClean="0"/>
              <a:t>(Standard)</a:t>
            </a:r>
            <a:endParaRPr lang="de-DE" sz="2800" dirty="0"/>
          </a:p>
        </p:txBody>
      </p:sp>
      <p:graphicFrame>
        <p:nvGraphicFramePr>
          <p:cNvPr id="67910" name="Group 32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9523534"/>
              </p:ext>
            </p:extLst>
          </p:nvPr>
        </p:nvGraphicFramePr>
        <p:xfrm>
          <a:off x="566738" y="1752600"/>
          <a:ext cx="8001000" cy="4375150"/>
        </p:xfrm>
        <a:graphic>
          <a:graphicData uri="http://schemas.openxmlformats.org/drawingml/2006/table">
            <a:tbl>
              <a:tblPr/>
              <a:tblGrid>
                <a:gridCol w="612775"/>
                <a:gridCol w="1420812"/>
                <a:gridCol w="1420813"/>
                <a:gridCol w="1492250"/>
                <a:gridCol w="1492250"/>
                <a:gridCol w="1562100"/>
              </a:tblGrid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Fr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F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Franz.-6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R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Rel./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Eth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R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Rel./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Eth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O 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NaWi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3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O 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NaWi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G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Geschich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G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Geschich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Mathem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F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Franz.-6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Mathem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3.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Mathem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Y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Ku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./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Mu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lang="de-DE" sz="2000" dirty="0" smtClean="0"/>
                        <a:t>A </a:t>
                      </a:r>
                      <a:r>
                        <a:rPr lang="de-DE" sz="1600" dirty="0" err="1" smtClean="0"/>
                        <a:t>Mathem</a:t>
                      </a:r>
                      <a:r>
                        <a:rPr lang="de-DE" sz="1600" dirty="0" smtClean="0"/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A Tutor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F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Franz.-6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P 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NaWi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1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4.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Mathem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Y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Ku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./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Mu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Englisch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P 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NaWi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5.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Englisch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 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NaWi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2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Deutsch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W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Pol.&amp; W.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6.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Englisch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 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NaWi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B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W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Pol.&amp; W.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7.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H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Philosoph.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H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Philosoph.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8.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12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9.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V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Sport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bg2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10.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V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Sport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bg2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 / 19. Februar 2020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2510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" name="Rectangle 205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001000" cy="1216025"/>
          </a:xfrm>
        </p:spPr>
        <p:txBody>
          <a:bodyPr/>
          <a:lstStyle/>
          <a:p>
            <a:r>
              <a:rPr lang="de-DE" dirty="0" smtClean="0"/>
              <a:t>Stundenplan Schüler E </a:t>
            </a:r>
            <a:r>
              <a:rPr lang="de-DE" sz="2800" dirty="0" smtClean="0"/>
              <a:t>(Extrem)</a:t>
            </a:r>
            <a:endParaRPr lang="de-DE" sz="2800" dirty="0"/>
          </a:p>
        </p:txBody>
      </p:sp>
      <p:graphicFrame>
        <p:nvGraphicFramePr>
          <p:cNvPr id="67910" name="Group 32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7365725"/>
              </p:ext>
            </p:extLst>
          </p:nvPr>
        </p:nvGraphicFramePr>
        <p:xfrm>
          <a:off x="566738" y="1752600"/>
          <a:ext cx="8001000" cy="4375150"/>
        </p:xfrm>
        <a:graphic>
          <a:graphicData uri="http://schemas.openxmlformats.org/drawingml/2006/table">
            <a:tbl>
              <a:tblPr/>
              <a:tblGrid>
                <a:gridCol w="612775"/>
                <a:gridCol w="1420812"/>
                <a:gridCol w="1420813"/>
                <a:gridCol w="1492250"/>
                <a:gridCol w="1492250"/>
                <a:gridCol w="1562100"/>
              </a:tblGrid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Fr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F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Latein-6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R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Rel./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Eth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R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Rel./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Eth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O 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Inform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O 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Inform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G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Geschich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G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Geschich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Mathem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F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Latein-6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Mathem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3.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Mathem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Y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Ku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./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Mu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lang="de-DE" sz="2000" dirty="0" smtClean="0"/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A Tutor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F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Latein-6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P 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Chemie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4.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Mathem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Y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Ku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./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Mu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P 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Chemie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5.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 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Physik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Deutsch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W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Pol.&amp; W.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6.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 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Physik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W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Pol.&amp; W.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7.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K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Span.-E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L 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Biologie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K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Span.-E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8.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L 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Biologie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K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Span.-E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12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9.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U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Sport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bg2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10.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U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Sport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bg2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 / 19. Februar 2020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247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" name="Rectangle 205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001000" cy="1216025"/>
          </a:xfrm>
        </p:spPr>
        <p:txBody>
          <a:bodyPr/>
          <a:lstStyle/>
          <a:p>
            <a:r>
              <a:rPr lang="de-DE" dirty="0" smtClean="0"/>
              <a:t>Stundenplan Schüler A </a:t>
            </a:r>
            <a:r>
              <a:rPr lang="de-DE" sz="2800" dirty="0" smtClean="0"/>
              <a:t>(Arbeit)</a:t>
            </a:r>
            <a:endParaRPr lang="de-DE" sz="2800" dirty="0"/>
          </a:p>
        </p:txBody>
      </p:sp>
      <p:graphicFrame>
        <p:nvGraphicFramePr>
          <p:cNvPr id="67910" name="Group 32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4994210"/>
              </p:ext>
            </p:extLst>
          </p:nvPr>
        </p:nvGraphicFramePr>
        <p:xfrm>
          <a:off x="566738" y="1752600"/>
          <a:ext cx="8001000" cy="4375150"/>
        </p:xfrm>
        <a:graphic>
          <a:graphicData uri="http://schemas.openxmlformats.org/drawingml/2006/table">
            <a:tbl>
              <a:tblPr/>
              <a:tblGrid>
                <a:gridCol w="612775"/>
                <a:gridCol w="1420812"/>
                <a:gridCol w="1420813"/>
                <a:gridCol w="1492250"/>
                <a:gridCol w="1492250"/>
                <a:gridCol w="1562100"/>
              </a:tblGrid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Fr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F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Fra./Lat.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R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Rel./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Eth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R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Rel./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Eth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O 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Chemie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O 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Chemie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G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Geschich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G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Geschich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Mathem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F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Fra./Lat.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Mathem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3.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Mathem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Y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Musik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lang="de-DE" sz="2000" dirty="0" smtClean="0"/>
                        <a:t>A </a:t>
                      </a:r>
                      <a:r>
                        <a:rPr lang="de-DE" sz="1600" dirty="0" smtClean="0"/>
                        <a:t>Biologie</a:t>
                      </a:r>
                      <a:endParaRPr lang="de-DE" sz="2000" dirty="0" smtClean="0"/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A Tutor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F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Fra./Lat.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P 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Biologie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4.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Mathem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Y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Musik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Englisch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P 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Biologie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5.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Englisch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Erdkun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Deutsch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W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Pol.&amp; W.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6.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Englisch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Erdkun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B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Erdkun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W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Pol.&amp; W.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7.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K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Span.-8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L 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Physik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K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Span.-8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H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Kunst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H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Kunst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8.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L 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Physik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K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Span.-8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12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9.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S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Sport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bg2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10.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S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Sport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bg2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 / 19. Februar 2020</a:t>
            </a:r>
            <a:endParaRPr lang="de-DE"/>
          </a:p>
        </p:txBody>
      </p:sp>
      <p:sp>
        <p:nvSpPr>
          <p:cNvPr id="5" name="Text Box 124"/>
          <p:cNvSpPr txBox="1">
            <a:spLocks noChangeArrowheads="1"/>
          </p:cNvSpPr>
          <p:nvPr/>
        </p:nvSpPr>
        <p:spPr bwMode="auto">
          <a:xfrm>
            <a:off x="4139940" y="4724400"/>
            <a:ext cx="129618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b="1" dirty="0" smtClean="0">
                <a:solidFill>
                  <a:srgbClr val="FF0000"/>
                </a:solidFill>
              </a:rPr>
              <a:t>38/40</a:t>
            </a:r>
            <a:endParaRPr lang="de-DE" b="1" dirty="0">
              <a:solidFill>
                <a:srgbClr val="FF0000"/>
              </a:solidFill>
            </a:endParaRPr>
          </a:p>
          <a:p>
            <a:pPr algn="ctr"/>
            <a:r>
              <a:rPr lang="de-DE" b="1" dirty="0" err="1">
                <a:solidFill>
                  <a:srgbClr val="FF0000"/>
                </a:solidFill>
              </a:rPr>
              <a:t>WStd</a:t>
            </a:r>
            <a:r>
              <a:rPr lang="de-DE" b="1" dirty="0"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de-DE" b="1" dirty="0">
                <a:solidFill>
                  <a:srgbClr val="FF0000"/>
                </a:solidFill>
              </a:rPr>
              <a:t>!!!!!!!</a:t>
            </a:r>
          </a:p>
        </p:txBody>
      </p:sp>
    </p:spTree>
    <p:extLst>
      <p:ext uri="{BB962C8B-B14F-4D97-AF65-F5344CB8AC3E}">
        <p14:creationId xmlns:p14="http://schemas.microsoft.com/office/powerpoint/2010/main" val="2506631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10"/>
                            </p:stCondLst>
                            <p:childTnLst>
                              <p:par>
                                <p:cTn id="11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Themen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de-DE" sz="2600"/>
              <a:t>Alles wird anders!</a:t>
            </a:r>
          </a:p>
          <a:p>
            <a:pPr marL="342900" indent="-342900">
              <a:lnSpc>
                <a:spcPct val="90000"/>
              </a:lnSpc>
            </a:pPr>
            <a:r>
              <a:rPr lang="de-DE" sz="2600"/>
              <a:t>Manches bleibt!</a:t>
            </a:r>
          </a:p>
          <a:p>
            <a:pPr marL="342900" indent="-342900">
              <a:lnSpc>
                <a:spcPct val="90000"/>
              </a:lnSpc>
            </a:pPr>
            <a:r>
              <a:rPr lang="de-DE" sz="2600"/>
              <a:t>Organisation der Oberstufe</a:t>
            </a:r>
          </a:p>
          <a:p>
            <a:pPr marL="342900" indent="-342900">
              <a:lnSpc>
                <a:spcPct val="90000"/>
              </a:lnSpc>
            </a:pPr>
            <a:r>
              <a:rPr lang="de-DE" sz="2600"/>
              <a:t>Die Einführungsphase </a:t>
            </a:r>
          </a:p>
          <a:p>
            <a:pPr marL="342900" indent="-342900">
              <a:lnSpc>
                <a:spcPct val="90000"/>
              </a:lnSpc>
            </a:pPr>
            <a:r>
              <a:rPr lang="de-DE" sz="2600"/>
              <a:t>Fremdsprachen - Zwei müssen sein!</a:t>
            </a:r>
          </a:p>
          <a:p>
            <a:pPr marL="342900" indent="-342900">
              <a:lnSpc>
                <a:spcPct val="90000"/>
              </a:lnSpc>
            </a:pPr>
            <a:r>
              <a:rPr lang="de-DE" sz="2600"/>
              <a:t>Leistungsfächer – Was soll ich wählen?</a:t>
            </a:r>
          </a:p>
          <a:p>
            <a:pPr marL="342900" indent="-342900">
              <a:lnSpc>
                <a:spcPct val="90000"/>
              </a:lnSpc>
            </a:pPr>
            <a:r>
              <a:rPr lang="de-DE" sz="2600"/>
              <a:t>Von E zu Q – Die Qualifikationsphase</a:t>
            </a:r>
          </a:p>
          <a:p>
            <a:pPr marL="342900" indent="-342900">
              <a:lnSpc>
                <a:spcPct val="90000"/>
              </a:lnSpc>
            </a:pPr>
            <a:r>
              <a:rPr lang="de-DE" sz="2600"/>
              <a:t>Die Abiturprüfung</a:t>
            </a:r>
          </a:p>
          <a:p>
            <a:pPr marL="342900" indent="-342900">
              <a:lnSpc>
                <a:spcPct val="90000"/>
              </a:lnSpc>
            </a:pPr>
            <a:r>
              <a:rPr lang="de-DE" sz="2600"/>
              <a:t>Fragen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 / 19. Februar 2020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endSync delay="0"/>
                                  <p:childTnLst>
                                    <p:set>
                                      <p:cBhvr>
                                        <p:cTn id="6" dur="1" fill="hold">
                                          <p:endSync delay="0"/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10" dur="1" fill="hold">
                                          <p:endSync delay="0"/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14" dur="1" fill="hold">
                                          <p:endSync delay="0"/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18" dur="1" fill="hold">
                                          <p:endSync delay="0"/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22" dur="1" fill="hold">
                                          <p:endSync delay="0"/>
                                        </p:cTn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26" dur="1" fill="hold">
                                          <p:endSync delay="0"/>
                                        </p:cTn>
                                        <p:tgtEl>
                                          <p:spTgt spid="6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30" dur="1" fill="hold">
                                          <p:endSync delay="0"/>
                                        </p:cTn>
                                        <p:tgtEl>
                                          <p:spTgt spid="61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34" dur="1" fill="hold">
                                          <p:endSync delay="0"/>
                                        </p:cTn>
                                        <p:tgtEl>
                                          <p:spTgt spid="61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38" dur="1" fill="hold">
                                          <p:endSync delay="0"/>
                                        </p:cTn>
                                        <p:tgtEl>
                                          <p:spTgt spid="61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Kursbezeichnungen am KFG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de-DE" sz="3600" dirty="0"/>
              <a:t>Aus der Kursbezeichnung gehen JS, Zeitleiste und Fach hervor:</a:t>
            </a:r>
          </a:p>
          <a:p>
            <a:pPr algn="ctr">
              <a:buFont typeface="Wingdings" panose="05000000000000000000" pitchFamily="2" charset="2"/>
              <a:buNone/>
            </a:pPr>
            <a:endParaRPr lang="de-DE" sz="3600" dirty="0"/>
          </a:p>
          <a:p>
            <a:pPr algn="ctr">
              <a:buFont typeface="Wingdings" panose="05000000000000000000" pitchFamily="2" charset="2"/>
              <a:buNone/>
            </a:pPr>
            <a:endParaRPr lang="de-DE" sz="3600" dirty="0"/>
          </a:p>
          <a:p>
            <a:pPr algn="ctr">
              <a:buFont typeface="Wingdings" panose="05000000000000000000" pitchFamily="2" charset="2"/>
              <a:buNone/>
            </a:pPr>
            <a:endParaRPr lang="de-DE" sz="3600" dirty="0"/>
          </a:p>
          <a:p>
            <a:pPr algn="ctr">
              <a:buFont typeface="Wingdings" panose="05000000000000000000" pitchFamily="2" charset="2"/>
              <a:buNone/>
            </a:pPr>
            <a:r>
              <a:rPr lang="de-DE" sz="3600" dirty="0"/>
              <a:t>Z.B.:  E1PCH05 oder Q4AMA01</a:t>
            </a:r>
          </a:p>
        </p:txBody>
      </p:sp>
      <p:sp>
        <p:nvSpPr>
          <p:cNvPr id="133130" name="Text Box 10"/>
          <p:cNvSpPr txBox="1">
            <a:spLocks noChangeArrowheads="1"/>
          </p:cNvSpPr>
          <p:nvPr/>
        </p:nvSpPr>
        <p:spPr bwMode="auto">
          <a:xfrm>
            <a:off x="900113" y="2852738"/>
            <a:ext cx="314166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Jahrgangsstufe</a:t>
            </a:r>
          </a:p>
          <a:p>
            <a:r>
              <a:rPr lang="de-DE" dirty="0"/>
              <a:t>Einführungsphase, </a:t>
            </a:r>
          </a:p>
          <a:p>
            <a:r>
              <a:rPr lang="de-DE" dirty="0"/>
              <a:t>erstes Halbjahr</a:t>
            </a:r>
          </a:p>
        </p:txBody>
      </p:sp>
      <p:sp>
        <p:nvSpPr>
          <p:cNvPr id="133131" name="Text Box 11"/>
          <p:cNvSpPr txBox="1">
            <a:spLocks noChangeArrowheads="1"/>
          </p:cNvSpPr>
          <p:nvPr/>
        </p:nvSpPr>
        <p:spPr bwMode="auto">
          <a:xfrm>
            <a:off x="1709865" y="3068950"/>
            <a:ext cx="379642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Zeitleiste P</a:t>
            </a:r>
          </a:p>
          <a:p>
            <a:r>
              <a:rPr lang="de-DE" dirty="0" smtClean="0"/>
              <a:t>z.B. Freitag, 3./4. Std.</a:t>
            </a:r>
            <a:endParaRPr lang="de-DE" dirty="0"/>
          </a:p>
        </p:txBody>
      </p:sp>
      <p:sp>
        <p:nvSpPr>
          <p:cNvPr id="133132" name="Text Box 12"/>
          <p:cNvSpPr txBox="1">
            <a:spLocks noChangeArrowheads="1"/>
          </p:cNvSpPr>
          <p:nvPr/>
        </p:nvSpPr>
        <p:spPr bwMode="auto">
          <a:xfrm>
            <a:off x="2700338" y="3141663"/>
            <a:ext cx="20335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Fachkürzel </a:t>
            </a:r>
          </a:p>
          <a:p>
            <a:r>
              <a:rPr lang="de-DE"/>
              <a:t>z.B. Chemie</a:t>
            </a:r>
          </a:p>
        </p:txBody>
      </p:sp>
      <p:sp>
        <p:nvSpPr>
          <p:cNvPr id="133133" name="Text Box 13"/>
          <p:cNvSpPr txBox="1">
            <a:spLocks noChangeArrowheads="1"/>
          </p:cNvSpPr>
          <p:nvPr/>
        </p:nvSpPr>
        <p:spPr bwMode="auto">
          <a:xfrm>
            <a:off x="2987675" y="3141663"/>
            <a:ext cx="34782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Nummer in der Reihe</a:t>
            </a:r>
          </a:p>
          <a:p>
            <a:r>
              <a:rPr lang="de-DE" dirty="0"/>
              <a:t>aller </a:t>
            </a:r>
            <a:r>
              <a:rPr lang="de-DE" dirty="0" smtClean="0"/>
              <a:t>Chemie-</a:t>
            </a:r>
            <a:r>
              <a:rPr lang="de-DE" dirty="0" err="1" smtClean="0"/>
              <a:t>Grundk</a:t>
            </a:r>
            <a:r>
              <a:rPr lang="de-DE" dirty="0"/>
              <a:t>.</a:t>
            </a:r>
          </a:p>
        </p:txBody>
      </p:sp>
      <p:sp>
        <p:nvSpPr>
          <p:cNvPr id="133134" name="Text Box 14"/>
          <p:cNvSpPr txBox="1">
            <a:spLocks noChangeArrowheads="1"/>
          </p:cNvSpPr>
          <p:nvPr/>
        </p:nvSpPr>
        <p:spPr bwMode="auto">
          <a:xfrm>
            <a:off x="4859338" y="2997200"/>
            <a:ext cx="35623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LK Mathe Nummer 1,</a:t>
            </a:r>
          </a:p>
          <a:p>
            <a:r>
              <a:rPr lang="de-DE" dirty="0"/>
              <a:t>A-Leiste, Abi-Halbjahr</a:t>
            </a:r>
          </a:p>
        </p:txBody>
      </p:sp>
      <p:sp>
        <p:nvSpPr>
          <p:cNvPr id="133173" name="AutoShape 53"/>
          <p:cNvSpPr>
            <a:spLocks noChangeArrowheads="1"/>
          </p:cNvSpPr>
          <p:nvPr/>
        </p:nvSpPr>
        <p:spPr bwMode="auto">
          <a:xfrm rot="5400000">
            <a:off x="3747294" y="4398169"/>
            <a:ext cx="1081087" cy="295275"/>
          </a:xfrm>
          <a:prstGeom prst="rightArrow">
            <a:avLst>
              <a:gd name="adj1" fmla="val 50000"/>
              <a:gd name="adj2" fmla="val 91532"/>
            </a:avLst>
          </a:prstGeom>
          <a:solidFill>
            <a:srgbClr val="0066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174" name="AutoShape 54"/>
          <p:cNvSpPr>
            <a:spLocks noChangeArrowheads="1"/>
          </p:cNvSpPr>
          <p:nvPr/>
        </p:nvSpPr>
        <p:spPr bwMode="auto">
          <a:xfrm rot="5400000">
            <a:off x="3099594" y="4398169"/>
            <a:ext cx="1081087" cy="295275"/>
          </a:xfrm>
          <a:prstGeom prst="rightArrow">
            <a:avLst>
              <a:gd name="adj1" fmla="val 50000"/>
              <a:gd name="adj2" fmla="val 91532"/>
            </a:avLst>
          </a:prstGeom>
          <a:solidFill>
            <a:srgbClr val="0066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175" name="AutoShape 55"/>
          <p:cNvSpPr>
            <a:spLocks noChangeArrowheads="1"/>
          </p:cNvSpPr>
          <p:nvPr/>
        </p:nvSpPr>
        <p:spPr bwMode="auto">
          <a:xfrm rot="5400000">
            <a:off x="2234407" y="4398169"/>
            <a:ext cx="1081087" cy="295275"/>
          </a:xfrm>
          <a:prstGeom prst="rightArrow">
            <a:avLst>
              <a:gd name="adj1" fmla="val 50000"/>
              <a:gd name="adj2" fmla="val 91532"/>
            </a:avLst>
          </a:prstGeom>
          <a:solidFill>
            <a:srgbClr val="0066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176" name="AutoShape 56"/>
          <p:cNvSpPr>
            <a:spLocks noChangeArrowheads="1"/>
          </p:cNvSpPr>
          <p:nvPr/>
        </p:nvSpPr>
        <p:spPr bwMode="auto">
          <a:xfrm rot="5400000">
            <a:off x="2666207" y="4398169"/>
            <a:ext cx="1081087" cy="295275"/>
          </a:xfrm>
          <a:prstGeom prst="rightArrow">
            <a:avLst>
              <a:gd name="adj1" fmla="val 50000"/>
              <a:gd name="adj2" fmla="val 91532"/>
            </a:avLst>
          </a:prstGeom>
          <a:solidFill>
            <a:srgbClr val="0066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177" name="AutoShape 57"/>
          <p:cNvSpPr>
            <a:spLocks noChangeArrowheads="1"/>
          </p:cNvSpPr>
          <p:nvPr/>
        </p:nvSpPr>
        <p:spPr bwMode="auto">
          <a:xfrm rot="5400000">
            <a:off x="6339682" y="4182269"/>
            <a:ext cx="1081087" cy="295275"/>
          </a:xfrm>
          <a:prstGeom prst="rightArrow">
            <a:avLst>
              <a:gd name="adj1" fmla="val 50000"/>
              <a:gd name="adj2" fmla="val 91532"/>
            </a:avLst>
          </a:prstGeom>
          <a:solidFill>
            <a:srgbClr val="0066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 / 19. Februar 2020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0" grpId="0"/>
      <p:bldP spid="133130" grpId="1"/>
      <p:bldP spid="133131" grpId="0"/>
      <p:bldP spid="133131" grpId="1"/>
      <p:bldP spid="133132" grpId="0"/>
      <p:bldP spid="133132" grpId="1"/>
      <p:bldP spid="133133" grpId="0"/>
      <p:bldP spid="133133" grpId="1"/>
      <p:bldP spid="133134" grpId="0"/>
      <p:bldP spid="133173" grpId="0" animBg="1"/>
      <p:bldP spid="133173" grpId="1" animBg="1"/>
      <p:bldP spid="133174" grpId="0" animBg="1"/>
      <p:bldP spid="133174" grpId="1" animBg="1"/>
      <p:bldP spid="133175" grpId="0" animBg="1"/>
      <p:bldP spid="133175" grpId="1" animBg="1"/>
      <p:bldP spid="133176" grpId="0" animBg="1"/>
      <p:bldP spid="133176" grpId="1" animBg="1"/>
      <p:bldP spid="13317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Fremdsprachen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Eine der in Klasse 5 oder 6 begonnenen Fremdsprachen ist Pflicht in E (FS I)</a:t>
            </a:r>
          </a:p>
          <a:p>
            <a:r>
              <a:rPr lang="de-DE"/>
              <a:t>Eine weitere Fremdsprache ist Pflicht in E (FS II)</a:t>
            </a:r>
          </a:p>
          <a:p>
            <a:r>
              <a:rPr lang="de-DE"/>
              <a:t>FS II darf eine neue FS sein (Spanisch-E), muss </a:t>
            </a:r>
            <a:r>
              <a:rPr lang="de-DE" u="sng"/>
              <a:t>dann</a:t>
            </a:r>
            <a:r>
              <a:rPr lang="de-DE"/>
              <a:t> aber bis zum Abitur belegt werden!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 / 19. Februar 2020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endSync delay="0"/>
                                  <p:childTnLst>
                                    <p:set>
                                      <p:cBhvr>
                                        <p:cTn id="6" dur="1" fill="hold">
                                          <p:endSync delay="0"/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10" dur="1" fill="hold">
                                          <p:endSync delay="0"/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14" dur="1" fill="hold">
                                          <p:endSync delay="0"/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001000" cy="1216025"/>
          </a:xfrm>
        </p:spPr>
        <p:txBody>
          <a:bodyPr/>
          <a:lstStyle/>
          <a:p>
            <a:r>
              <a:rPr lang="de-DE"/>
              <a:t>Fremdsprachen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73238"/>
            <a:ext cx="8001000" cy="4267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de-DE" sz="2600"/>
              <a:t>	</a:t>
            </a:r>
            <a:r>
              <a:rPr lang="de-DE" sz="4100"/>
              <a:t>Zu kniffeligen Fremdsprachenproblemen gibt es ein </a:t>
            </a:r>
            <a:r>
              <a:rPr lang="de-DE" sz="4100">
                <a:solidFill>
                  <a:srgbClr val="FF3300"/>
                </a:solidFill>
              </a:rPr>
              <a:t>Merkblatt</a:t>
            </a:r>
            <a:r>
              <a:rPr lang="de-DE" sz="4100"/>
              <a:t>, das zusammen mit den anderen Informationen ausgeteilt wurde.</a:t>
            </a:r>
          </a:p>
          <a:p>
            <a:pPr>
              <a:buFont typeface="Wingdings" panose="05000000000000000000" pitchFamily="2" charset="2"/>
              <a:buNone/>
            </a:pPr>
            <a:endParaRPr lang="de-DE" sz="410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 / 19. Februar 2020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Fächerangebot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752600"/>
            <a:ext cx="8532812" cy="10287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>
                <a:solidFill>
                  <a:schemeClr val="accent2"/>
                </a:solidFill>
              </a:rPr>
              <a:t>Aufgabenfeld I: 	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>
                <a:solidFill>
                  <a:schemeClr val="accent2"/>
                </a:solidFill>
              </a:rPr>
              <a:t>Sprachlich-literarisch-künstlerisches AF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de-DE"/>
          </a:p>
        </p:txBody>
      </p:sp>
      <p:graphicFrame>
        <p:nvGraphicFramePr>
          <p:cNvPr id="99442" name="Group 114"/>
          <p:cNvGraphicFramePr>
            <a:graphicFrameLocks noGrp="1"/>
          </p:cNvGraphicFramePr>
          <p:nvPr>
            <p:ph type="tbl" idx="1"/>
          </p:nvPr>
        </p:nvGraphicFramePr>
        <p:xfrm>
          <a:off x="1476375" y="2781300"/>
          <a:ext cx="7272338" cy="2901696"/>
        </p:xfrm>
        <a:graphic>
          <a:graphicData uri="http://schemas.openxmlformats.org/drawingml/2006/table">
            <a:tbl>
              <a:tblPr/>
              <a:tblGrid>
                <a:gridCol w="2944813"/>
                <a:gridCol w="4327525"/>
              </a:tblGrid>
              <a:tr h="442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Spanisch-E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Englisch-5/6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Spanisch-8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Latein-5/6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Französisch-6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Musik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Latein-8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Französisch-8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Russisch-8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Kunst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Griechisch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 / 19. Februar 2020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 autoUpdateAnimBg="0" advAuto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Fächerangebot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752600"/>
            <a:ext cx="8532812" cy="10287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>
                <a:solidFill>
                  <a:schemeClr val="accent2"/>
                </a:solidFill>
              </a:rPr>
              <a:t>Aufgabenfeld II: 	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>
                <a:solidFill>
                  <a:schemeClr val="accent2"/>
                </a:solidFill>
              </a:rPr>
              <a:t>Gesellschaftswissenschaftliches AF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de-DE"/>
          </a:p>
        </p:txBody>
      </p:sp>
      <p:graphicFrame>
        <p:nvGraphicFramePr>
          <p:cNvPr id="101418" name="Group 42"/>
          <p:cNvGraphicFramePr>
            <a:graphicFrameLocks noGrp="1"/>
          </p:cNvGraphicFramePr>
          <p:nvPr>
            <p:ph type="tbl" idx="1"/>
          </p:nvPr>
        </p:nvGraphicFramePr>
        <p:xfrm>
          <a:off x="1476375" y="3284538"/>
          <a:ext cx="7272338" cy="3889248"/>
        </p:xfrm>
        <a:graphic>
          <a:graphicData uri="http://schemas.openxmlformats.org/drawingml/2006/table">
            <a:tbl>
              <a:tblPr/>
              <a:tblGrid>
                <a:gridCol w="2944813"/>
                <a:gridCol w="4327525"/>
              </a:tblGrid>
              <a:tr h="442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Geschichte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Kath. Religionslehre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Politik und             Wirtschaft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Evang. Religionslehre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Ethik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Erdkunde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Philosophie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 / 19. Februar 2020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Fächerangebot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752600"/>
            <a:ext cx="8532812" cy="10287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>
                <a:solidFill>
                  <a:schemeClr val="accent2"/>
                </a:solidFill>
              </a:rPr>
              <a:t>Aufgabenfeld III: 	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>
                <a:solidFill>
                  <a:schemeClr val="accent2"/>
                </a:solidFill>
              </a:rPr>
              <a:t>Mathematisch-naturwiss.-technisches AF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de-DE"/>
          </a:p>
        </p:txBody>
      </p:sp>
      <p:graphicFrame>
        <p:nvGraphicFramePr>
          <p:cNvPr id="102441" name="Group 41"/>
          <p:cNvGraphicFramePr>
            <a:graphicFrameLocks noGrp="1"/>
          </p:cNvGraphicFramePr>
          <p:nvPr>
            <p:ph type="tbl" idx="1"/>
          </p:nvPr>
        </p:nvGraphicFramePr>
        <p:xfrm>
          <a:off x="1476375" y="3284538"/>
          <a:ext cx="7272338" cy="3413760"/>
        </p:xfrm>
        <a:graphic>
          <a:graphicData uri="http://schemas.openxmlformats.org/drawingml/2006/table">
            <a:tbl>
              <a:tblPr/>
              <a:tblGrid>
                <a:gridCol w="2944813"/>
                <a:gridCol w="4327525"/>
              </a:tblGrid>
              <a:tr h="442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Mathematik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Informatik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Physik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Chemie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Biologie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 / 19. Februar 2020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Fächerangebot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752600"/>
            <a:ext cx="8532812" cy="10287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de-DE">
                <a:solidFill>
                  <a:schemeClr val="accent2"/>
                </a:solidFill>
              </a:rPr>
              <a:t>Außerhalb der Aufgabenfelder:</a:t>
            </a:r>
          </a:p>
        </p:txBody>
      </p:sp>
      <p:sp>
        <p:nvSpPr>
          <p:cNvPr id="103462" name="Text Box 38"/>
          <p:cNvSpPr txBox="1">
            <a:spLocks noChangeArrowheads="1"/>
          </p:cNvSpPr>
          <p:nvPr/>
        </p:nvSpPr>
        <p:spPr bwMode="auto">
          <a:xfrm>
            <a:off x="4211638" y="3068638"/>
            <a:ext cx="1460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sz="3600"/>
              <a:t>Sport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 / 19. Februar 2020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/>
      <p:bldP spid="10346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Leistungsfächer am KFG</a:t>
            </a:r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2636838"/>
            <a:ext cx="2636837" cy="3382962"/>
          </a:xfrm>
        </p:spPr>
        <p:txBody>
          <a:bodyPr/>
          <a:lstStyle/>
          <a:p>
            <a:r>
              <a:rPr lang="de-DE" sz="2600">
                <a:solidFill>
                  <a:srgbClr val="FF0000"/>
                </a:solidFill>
              </a:rPr>
              <a:t>Deutsch</a:t>
            </a:r>
          </a:p>
          <a:p>
            <a:r>
              <a:rPr lang="de-DE" sz="2600">
                <a:solidFill>
                  <a:srgbClr val="FF0000"/>
                </a:solidFill>
              </a:rPr>
              <a:t>Englisch</a:t>
            </a:r>
          </a:p>
          <a:p>
            <a:r>
              <a:rPr lang="de-DE" sz="2600">
                <a:solidFill>
                  <a:srgbClr val="FF0000"/>
                </a:solidFill>
              </a:rPr>
              <a:t>Latein-5/6</a:t>
            </a:r>
          </a:p>
          <a:p>
            <a:r>
              <a:rPr lang="de-DE" sz="2600">
                <a:solidFill>
                  <a:srgbClr val="FF0000"/>
                </a:solidFill>
              </a:rPr>
              <a:t>Franz.-6</a:t>
            </a:r>
          </a:p>
          <a:p>
            <a:r>
              <a:rPr lang="de-DE" sz="2600">
                <a:solidFill>
                  <a:srgbClr val="FF0000"/>
                </a:solidFill>
              </a:rPr>
              <a:t>Musik</a:t>
            </a:r>
          </a:p>
          <a:p>
            <a:r>
              <a:rPr lang="de-DE" sz="2600">
                <a:solidFill>
                  <a:srgbClr val="FF0000"/>
                </a:solidFill>
              </a:rPr>
              <a:t>Kunst</a:t>
            </a:r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156325" y="2636838"/>
            <a:ext cx="2735263" cy="3403600"/>
          </a:xfrm>
        </p:spPr>
        <p:txBody>
          <a:bodyPr/>
          <a:lstStyle/>
          <a:p>
            <a:r>
              <a:rPr lang="de-DE" sz="2600">
                <a:solidFill>
                  <a:srgbClr val="FF0000"/>
                </a:solidFill>
              </a:rPr>
              <a:t>Mathematik</a:t>
            </a:r>
          </a:p>
          <a:p>
            <a:r>
              <a:rPr lang="de-DE" sz="2600">
                <a:solidFill>
                  <a:srgbClr val="FF0000"/>
                </a:solidFill>
              </a:rPr>
              <a:t>Physik</a:t>
            </a:r>
          </a:p>
          <a:p>
            <a:r>
              <a:rPr lang="de-DE" sz="2600">
                <a:solidFill>
                  <a:srgbClr val="FF0000"/>
                </a:solidFill>
              </a:rPr>
              <a:t>Chemie</a:t>
            </a:r>
          </a:p>
          <a:p>
            <a:r>
              <a:rPr lang="de-DE" sz="2600">
                <a:solidFill>
                  <a:srgbClr val="FF0000"/>
                </a:solidFill>
              </a:rPr>
              <a:t>Biologie</a:t>
            </a:r>
          </a:p>
          <a:p>
            <a:pPr>
              <a:buFont typeface="Wingdings" panose="05000000000000000000" pitchFamily="2" charset="2"/>
              <a:buNone/>
            </a:pPr>
            <a:endParaRPr lang="de-DE" sz="2600">
              <a:solidFill>
                <a:srgbClr val="FF0000"/>
              </a:solidFill>
            </a:endParaRP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6300788" y="2205038"/>
            <a:ext cx="2468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auto">
          <a:xfrm>
            <a:off x="3276600" y="2636838"/>
            <a:ext cx="2636838" cy="3382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de-DE">
                <a:solidFill>
                  <a:srgbClr val="FF0000"/>
                </a:solidFill>
              </a:rPr>
              <a:t>Geschichte</a:t>
            </a:r>
          </a:p>
          <a:p>
            <a:r>
              <a:rPr lang="de-DE">
                <a:solidFill>
                  <a:srgbClr val="FF0000"/>
                </a:solidFill>
              </a:rPr>
              <a:t>Politik&amp;Wirt.</a:t>
            </a:r>
          </a:p>
          <a:p>
            <a:r>
              <a:rPr lang="de-DE">
                <a:solidFill>
                  <a:srgbClr val="FF0000"/>
                </a:solidFill>
              </a:rPr>
              <a:t>Erdkunde</a:t>
            </a: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611188" y="19891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de-DE"/>
          </a:p>
        </p:txBody>
      </p:sp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611188" y="1700213"/>
            <a:ext cx="2432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Aufgabenfeld I</a:t>
            </a:r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auto">
          <a:xfrm>
            <a:off x="3276600" y="1700213"/>
            <a:ext cx="2560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Aufgabenfeld II</a:t>
            </a:r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auto">
          <a:xfrm>
            <a:off x="6084888" y="1700213"/>
            <a:ext cx="2689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Aufgabenfeld III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 / 19. Februar 2020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 uiExpand="1" build="p"/>
      <p:bldP spid="92165" grpId="0" uiExpand="1" build="p"/>
      <p:bldP spid="92167" grpId="0" uiExpand="1" build="allAtOnce"/>
      <p:bldP spid="92169" grpId="0"/>
      <p:bldP spid="92170" grpId="0"/>
      <p:bldP spid="9217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Leistungsfächer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326437" cy="4267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de-DE" sz="1400"/>
          </a:p>
          <a:p>
            <a:pPr>
              <a:buFont typeface="Wingdings" panose="05000000000000000000" pitchFamily="2" charset="2"/>
              <a:buNone/>
            </a:pPr>
            <a:r>
              <a:rPr lang="de-DE" sz="3200"/>
              <a:t>Aufgaben der Leistungsfächer:</a:t>
            </a:r>
          </a:p>
          <a:p>
            <a:pPr>
              <a:buFont typeface="Wingdings" panose="05000000000000000000" pitchFamily="2" charset="2"/>
              <a:buNone/>
            </a:pPr>
            <a:endParaRPr lang="de-DE"/>
          </a:p>
          <a:p>
            <a:r>
              <a:rPr lang="de-DE"/>
              <a:t>Einführung in die Methoden wissen-		schaftlichen Arbeitens</a:t>
            </a:r>
          </a:p>
          <a:p>
            <a:r>
              <a:rPr lang="de-DE"/>
              <a:t>Bildung eines individuellen Schwer-			punktes</a:t>
            </a:r>
          </a:p>
          <a:p>
            <a:pPr>
              <a:buFont typeface="Wingdings" panose="05000000000000000000" pitchFamily="2" charset="2"/>
              <a:buNone/>
            </a:pPr>
            <a:r>
              <a:rPr lang="de-DE"/>
              <a:t>	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 / 19. Februar 2020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Leistungsfächer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326437" cy="4267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de-DE" sz="1200"/>
          </a:p>
          <a:p>
            <a:pPr>
              <a:buFont typeface="Wingdings" panose="05000000000000000000" pitchFamily="2" charset="2"/>
              <a:buNone/>
            </a:pPr>
            <a:r>
              <a:rPr lang="de-DE" sz="2800"/>
              <a:t>Organisation:</a:t>
            </a:r>
          </a:p>
          <a:p>
            <a:r>
              <a:rPr lang="de-DE" sz="2600"/>
              <a:t>Vorbereitungskurse in der </a:t>
            </a:r>
            <a:r>
              <a:rPr lang="de-DE" sz="2600">
                <a:solidFill>
                  <a:srgbClr val="0066CC"/>
                </a:solidFill>
              </a:rPr>
              <a:t>Einführungsphase</a:t>
            </a:r>
          </a:p>
          <a:p>
            <a:pPr>
              <a:buFont typeface="Wingdings" panose="05000000000000000000" pitchFamily="2" charset="2"/>
              <a:buNone/>
            </a:pPr>
            <a:r>
              <a:rPr lang="de-DE" sz="2600"/>
              <a:t>	Stundenzahl um 1 WStd. erhöht </a:t>
            </a:r>
          </a:p>
          <a:p>
            <a:pPr>
              <a:buFont typeface="Wingdings" panose="05000000000000000000" pitchFamily="2" charset="2"/>
              <a:buNone/>
            </a:pPr>
            <a:r>
              <a:rPr lang="de-DE" sz="2600"/>
              <a:t>	Fachwechsel nach E1 und nach E2 möglich</a:t>
            </a:r>
          </a:p>
          <a:p>
            <a:r>
              <a:rPr lang="de-DE" sz="2600"/>
              <a:t>Leistungskurse in der </a:t>
            </a:r>
            <a:r>
              <a:rPr lang="de-DE" sz="2600">
                <a:solidFill>
                  <a:srgbClr val="FF0000"/>
                </a:solidFill>
              </a:rPr>
              <a:t>Qualifikationsphase</a:t>
            </a:r>
          </a:p>
          <a:p>
            <a:pPr>
              <a:buFont typeface="Wingdings" panose="05000000000000000000" pitchFamily="2" charset="2"/>
              <a:buNone/>
            </a:pPr>
            <a:r>
              <a:rPr lang="de-DE" sz="2600"/>
              <a:t>	5 Unterrichtsstunden pro Woche</a:t>
            </a:r>
          </a:p>
          <a:p>
            <a:pPr>
              <a:buFont typeface="Wingdings" panose="05000000000000000000" pitchFamily="2" charset="2"/>
              <a:buNone/>
            </a:pPr>
            <a:r>
              <a:rPr lang="de-DE" sz="2600"/>
              <a:t>	Fachwechsel nicht mehr möglich	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 / 19. Februar 2020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001000" cy="1216025"/>
          </a:xfrm>
        </p:spPr>
        <p:txBody>
          <a:bodyPr/>
          <a:lstStyle/>
          <a:p>
            <a:r>
              <a:rPr lang="de-DE"/>
              <a:t>Alles wird anders!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de-DE" sz="2600">
                <a:solidFill>
                  <a:srgbClr val="FF0000"/>
                </a:solidFill>
              </a:rPr>
              <a:t>Eine Klasse</a:t>
            </a:r>
          </a:p>
          <a:p>
            <a:pPr>
              <a:buFont typeface="Wingdings" panose="05000000000000000000" pitchFamily="2" charset="2"/>
              <a:buNone/>
            </a:pPr>
            <a:r>
              <a:rPr lang="de-DE" sz="2600">
                <a:solidFill>
                  <a:srgbClr val="FF0000"/>
                </a:solidFill>
              </a:rPr>
              <a:t>Klassenlehrer</a:t>
            </a:r>
          </a:p>
          <a:p>
            <a:pPr>
              <a:buFont typeface="Wingdings" panose="05000000000000000000" pitchFamily="2" charset="2"/>
              <a:buNone/>
            </a:pPr>
            <a:r>
              <a:rPr lang="de-DE" sz="2600">
                <a:solidFill>
                  <a:srgbClr val="FF0000"/>
                </a:solidFill>
              </a:rPr>
              <a:t>Klassenraum</a:t>
            </a:r>
          </a:p>
          <a:p>
            <a:pPr>
              <a:buFont typeface="Wingdings" panose="05000000000000000000" pitchFamily="2" charset="2"/>
              <a:buNone/>
            </a:pPr>
            <a:r>
              <a:rPr lang="de-DE" sz="2600">
                <a:solidFill>
                  <a:srgbClr val="FF0000"/>
                </a:solidFill>
              </a:rPr>
              <a:t>Noten 1 bis 6</a:t>
            </a:r>
          </a:p>
          <a:p>
            <a:pPr>
              <a:buFont typeface="Wingdings" panose="05000000000000000000" pitchFamily="2" charset="2"/>
              <a:buNone/>
            </a:pPr>
            <a:endParaRPr lang="de-DE" sz="260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de-DE" sz="2600">
                <a:solidFill>
                  <a:srgbClr val="FF0000"/>
                </a:solidFill>
              </a:rPr>
              <a:t>Lernkontrollen und</a:t>
            </a:r>
          </a:p>
          <a:p>
            <a:pPr>
              <a:buFont typeface="Wingdings" panose="05000000000000000000" pitchFamily="2" charset="2"/>
              <a:buNone/>
            </a:pPr>
            <a:r>
              <a:rPr lang="de-DE" sz="2600">
                <a:solidFill>
                  <a:srgbClr val="FF0000"/>
                </a:solidFill>
              </a:rPr>
              <a:t>	 Klassenarbeiten</a:t>
            </a:r>
          </a:p>
          <a:p>
            <a:pPr>
              <a:buFont typeface="Wingdings" panose="05000000000000000000" pitchFamily="2" charset="2"/>
              <a:buNone/>
            </a:pPr>
            <a:r>
              <a:rPr lang="de-DE" sz="2600">
                <a:solidFill>
                  <a:srgbClr val="FF0000"/>
                </a:solidFill>
              </a:rPr>
              <a:t>Beaufsichtigung</a:t>
            </a:r>
          </a:p>
          <a:p>
            <a:endParaRPr lang="de-DE" sz="2600">
              <a:solidFill>
                <a:srgbClr val="FF0000"/>
              </a:solidFill>
            </a:endParaRP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11638" y="1752600"/>
            <a:ext cx="4681537" cy="4267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è"/>
            </a:pPr>
            <a:r>
              <a:rPr lang="de-DE" sz="2600">
                <a:solidFill>
                  <a:srgbClr val="1A0EB8"/>
                </a:solidFill>
              </a:rPr>
              <a:t>Viele Kurse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de-DE" sz="2600">
                <a:solidFill>
                  <a:srgbClr val="1A0EB8"/>
                </a:solidFill>
              </a:rPr>
              <a:t>Tutor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de-DE" sz="2600">
                <a:solidFill>
                  <a:srgbClr val="1A0EB8"/>
                </a:solidFill>
              </a:rPr>
              <a:t>Wechselnde Räume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de-DE" sz="2600">
                <a:solidFill>
                  <a:srgbClr val="1A0EB8"/>
                </a:solidFill>
              </a:rPr>
              <a:t>Punkte 15 bis 00</a:t>
            </a:r>
          </a:p>
          <a:p>
            <a:pPr>
              <a:buFont typeface="Wingdings" panose="05000000000000000000" pitchFamily="2" charset="2"/>
              <a:buNone/>
            </a:pPr>
            <a:r>
              <a:rPr lang="de-DE" sz="2600">
                <a:solidFill>
                  <a:srgbClr val="1A0EB8"/>
                </a:solidFill>
              </a:rPr>
              <a:t>	N=(17-P):3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de-DE" sz="2600">
                <a:solidFill>
                  <a:srgbClr val="1A0EB8"/>
                </a:solidFill>
              </a:rPr>
              <a:t>Klausuren </a:t>
            </a:r>
          </a:p>
          <a:p>
            <a:pPr>
              <a:buFont typeface="Wingdings" panose="05000000000000000000" pitchFamily="2" charset="2"/>
              <a:buNone/>
            </a:pPr>
            <a:r>
              <a:rPr lang="de-DE" sz="2600">
                <a:solidFill>
                  <a:srgbClr val="1A0EB8"/>
                </a:solidFill>
              </a:rPr>
              <a:t>	(ausreichend ab 05 P.)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de-DE" sz="2600">
                <a:solidFill>
                  <a:srgbClr val="1A0EB8"/>
                </a:solidFill>
              </a:rPr>
              <a:t>Eigenverantwortung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 / 19. Februar 2020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endSync delay="0"/>
                                  <p:childTnLst>
                                    <p:set>
                                      <p:cBhvr>
                                        <p:cTn id="6" dur="1" fill="hold">
                                          <p:endSync delay="0"/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endSync delay="0"/>
                                  <p:childTnLst>
                                    <p:set>
                                      <p:cBhvr>
                                        <p:cTn id="10" dur="1" fill="hold">
                                          <p:endSync delay="0"/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14" dur="1" fill="hold">
                                          <p:endSync delay="0"/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18" dur="1" fill="hold">
                                          <p:endSync delay="0"/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22" dur="1" fill="hold">
                                          <p:endSync delay="0"/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26" dur="1" fill="hold">
                                          <p:endSync delay="0"/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30" dur="1" fill="hold">
                                          <p:endSync delay="0"/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34" dur="1" fill="hold">
                                          <p:endSync delay="0"/>
                                        </p:cTn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38" dur="1" fill="hold">
                                          <p:endSync delay="0"/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42" dur="1" fill="hold">
                                          <p:endSync delay="0"/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44" dur="1" fill="hold">
                                          <p:endSync delay="0"/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48" dur="1" fill="hold">
                                          <p:endSync delay="0"/>
                                        </p:cTn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51" dur="1" fill="hold">
                                          <p:endSync delay="0"/>
                                        </p:cTn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55" dur="1" fill="hold">
                                          <p:endSync delay="0"/>
                                        </p:cTn>
                                        <p:tgtEl>
                                          <p:spTgt spid="11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59" dur="1" fill="hold">
                                          <p:endSync delay="0"/>
                                        </p:cTn>
                                        <p:tgtEl>
                                          <p:spTgt spid="112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uiExpand="1" build="p"/>
      <p:bldP spid="11269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Leistungsfächer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326437" cy="4267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de-DE" sz="1400"/>
          </a:p>
          <a:p>
            <a:pPr>
              <a:buFont typeface="Wingdings" panose="05000000000000000000" pitchFamily="2" charset="2"/>
              <a:buNone/>
            </a:pPr>
            <a:r>
              <a:rPr lang="de-DE" sz="3200"/>
              <a:t>Bedingungen:</a:t>
            </a:r>
          </a:p>
          <a:p>
            <a:r>
              <a:rPr lang="de-DE"/>
              <a:t>Ein Leistungsfach muss eine </a:t>
            </a:r>
            <a:r>
              <a:rPr lang="de-DE">
                <a:solidFill>
                  <a:srgbClr val="00CC00"/>
                </a:solidFill>
              </a:rPr>
              <a:t>Fremdsprache</a:t>
            </a:r>
            <a:r>
              <a:rPr lang="de-DE"/>
              <a:t> oder </a:t>
            </a:r>
            <a:r>
              <a:rPr lang="de-DE">
                <a:solidFill>
                  <a:srgbClr val="00CC00"/>
                </a:solidFill>
              </a:rPr>
              <a:t>Mathematik</a:t>
            </a:r>
            <a:r>
              <a:rPr lang="de-DE"/>
              <a:t> oder eine </a:t>
            </a:r>
            <a:r>
              <a:rPr lang="de-DE">
                <a:solidFill>
                  <a:srgbClr val="00CC00"/>
                </a:solidFill>
              </a:rPr>
              <a:t>Naturwissenschaft</a:t>
            </a:r>
            <a:r>
              <a:rPr lang="de-DE"/>
              <a:t> (PH,CH,BI) sein</a:t>
            </a:r>
          </a:p>
          <a:p>
            <a:r>
              <a:rPr lang="de-DE"/>
              <a:t>Durchgehender Unterricht während der Einführungsphase</a:t>
            </a:r>
          </a:p>
          <a:p>
            <a:r>
              <a:rPr lang="de-DE"/>
              <a:t>In E2 mindestens </a:t>
            </a:r>
            <a:r>
              <a:rPr lang="de-DE">
                <a:solidFill>
                  <a:srgbClr val="00CC00"/>
                </a:solidFill>
              </a:rPr>
              <a:t>05 Punkte</a:t>
            </a:r>
            <a:r>
              <a:rPr lang="de-DE"/>
              <a:t>	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 / 19. Februar 2020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Leistungsfächer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326437" cy="4267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de-DE" sz="1400"/>
          </a:p>
          <a:p>
            <a:pPr>
              <a:buFont typeface="Wingdings" panose="05000000000000000000" pitchFamily="2" charset="2"/>
              <a:buNone/>
            </a:pPr>
            <a:r>
              <a:rPr lang="de-DE" sz="3200"/>
              <a:t>Gesamtqualifikation:</a:t>
            </a:r>
          </a:p>
          <a:p>
            <a:r>
              <a:rPr lang="de-DE"/>
              <a:t>Leistungskurse zählen zweifach</a:t>
            </a:r>
          </a:p>
          <a:p>
            <a:r>
              <a:rPr lang="de-DE"/>
              <a:t>Leistungskurse und Abiturprüfung in diesen Fächern machen 40 % der erreichbaren Gesamtpunktzahl aus	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 / 19. Februar 2020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Leistungsfächer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de-DE"/>
              <a:t>Welche Fächer sollte man wählen?</a:t>
            </a:r>
          </a:p>
          <a:p>
            <a:r>
              <a:rPr lang="de-DE"/>
              <a:t>Interesse?</a:t>
            </a:r>
          </a:p>
          <a:p>
            <a:r>
              <a:rPr lang="de-DE"/>
              <a:t>Angestrebtes Studienfach?</a:t>
            </a:r>
          </a:p>
          <a:p>
            <a:r>
              <a:rPr lang="de-DE"/>
              <a:t>Bisher stabile Leistungen?</a:t>
            </a:r>
          </a:p>
          <a:p>
            <a:r>
              <a:rPr lang="de-DE"/>
              <a:t>Bei Unsicherheit Beratung durch den Fachlehrer!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 / 19. Februar 2020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Leistungsfachwahlen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In den nächsten </a:t>
            </a:r>
            <a:r>
              <a:rPr lang="de-DE" dirty="0" smtClean="0"/>
              <a:t>beiden Wochen</a:t>
            </a:r>
            <a:r>
              <a:rPr lang="de-DE" dirty="0"/>
              <a:t>: Informationen durch die Fachlehrer über die Anforderungen</a:t>
            </a:r>
          </a:p>
          <a:p>
            <a:r>
              <a:rPr lang="de-DE" dirty="0"/>
              <a:t>Vorwahlen LF-Kombination bis </a:t>
            </a:r>
            <a:r>
              <a:rPr lang="de-DE" dirty="0" smtClean="0"/>
              <a:t>13.03</a:t>
            </a:r>
            <a:r>
              <a:rPr lang="de-DE" dirty="0"/>
              <a:t>. (wichtige Planungsgrundlage!)</a:t>
            </a:r>
          </a:p>
          <a:p>
            <a:r>
              <a:rPr lang="de-DE" dirty="0"/>
              <a:t>Danach Einrichtung von Kursen mit Zuordnung von Zeitleiste und Lehrer</a:t>
            </a:r>
          </a:p>
          <a:p>
            <a:r>
              <a:rPr lang="de-DE" dirty="0"/>
              <a:t>Eventuelle Nachwahlen</a:t>
            </a:r>
          </a:p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 / 19. Februar 2020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333375"/>
            <a:ext cx="8001000" cy="1216025"/>
          </a:xfrm>
        </p:spPr>
        <p:txBody>
          <a:bodyPr/>
          <a:lstStyle/>
          <a:p>
            <a:r>
              <a:rPr lang="de-DE"/>
              <a:t>Leistungsfachvorwahlen</a:t>
            </a:r>
          </a:p>
        </p:txBody>
      </p:sp>
      <p:graphicFrame>
        <p:nvGraphicFramePr>
          <p:cNvPr id="125235" name="Group 1331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val="1095092585"/>
              </p:ext>
            </p:extLst>
          </p:nvPr>
        </p:nvGraphicFramePr>
        <p:xfrm>
          <a:off x="609600" y="1744459"/>
          <a:ext cx="7931154" cy="4771771"/>
        </p:xfrm>
        <a:graphic>
          <a:graphicData uri="http://schemas.openxmlformats.org/drawingml/2006/table">
            <a:tbl>
              <a:tblPr/>
              <a:tblGrid>
                <a:gridCol w="966004"/>
                <a:gridCol w="580562"/>
                <a:gridCol w="580563"/>
                <a:gridCol w="580562"/>
                <a:gridCol w="580563"/>
                <a:gridCol w="580562"/>
                <a:gridCol w="578963"/>
                <a:gridCol w="580563"/>
                <a:gridCol w="580562"/>
                <a:gridCol w="580563"/>
                <a:gridCol w="580562"/>
                <a:gridCol w="580563"/>
                <a:gridCol w="580562"/>
              </a:tblGrid>
              <a:tr h="346213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</a:t>
                      </a: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</a:t>
                      </a: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2651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 </a:t>
                      </a: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6213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EN-5/6 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46213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LA-5/6 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46213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FR-6    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46213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46213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46213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46213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46213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     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46213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46213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46213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</a:t>
                      </a: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125138" name="Text Box 1234"/>
          <p:cNvSpPr txBox="1">
            <a:spLocks noChangeArrowheads="1"/>
          </p:cNvSpPr>
          <p:nvPr/>
        </p:nvSpPr>
        <p:spPr bwMode="auto">
          <a:xfrm>
            <a:off x="2895600" y="36639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de-DE"/>
          </a:p>
        </p:txBody>
      </p:sp>
      <p:sp>
        <p:nvSpPr>
          <p:cNvPr id="125213" name="Line 1309"/>
          <p:cNvSpPr>
            <a:spLocks noChangeShapeType="1"/>
          </p:cNvSpPr>
          <p:nvPr/>
        </p:nvSpPr>
        <p:spPr bwMode="auto">
          <a:xfrm>
            <a:off x="2743555" y="3618304"/>
            <a:ext cx="576263" cy="28892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5214" name="Line 1310"/>
          <p:cNvSpPr>
            <a:spLocks noChangeShapeType="1"/>
          </p:cNvSpPr>
          <p:nvPr/>
        </p:nvSpPr>
        <p:spPr bwMode="auto">
          <a:xfrm flipV="1">
            <a:off x="2743555" y="3618304"/>
            <a:ext cx="576263" cy="28892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3087467" y="6218148"/>
            <a:ext cx="1981200" cy="476250"/>
          </a:xfrm>
        </p:spPr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17. / 19. Februar 2020</a:t>
            </a:r>
            <a:endParaRPr lang="de-D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213" grpId="0" animBg="1"/>
      <p:bldP spid="12521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Leistungsfachwahlen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Je genauer die Vorwahlen mit den späteren Wahlen übereinstimmen, desto besser können alle Wünsche erfüllt werden!</a:t>
            </a:r>
          </a:p>
          <a:p>
            <a:r>
              <a:rPr lang="de-DE"/>
              <a:t>Schüler, die bei ihrer Entscheidung geblieben sind, haben im Zweifelsfall Vorrang!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 / 19. Februar 2020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Leistungsnachweise in JS 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Kontinuierlich im Unterricht gezeigte Leistungen: mind. 50 % der Note</a:t>
            </a:r>
          </a:p>
          <a:p>
            <a:r>
              <a:rPr lang="de-DE"/>
              <a:t>Schriftliche Leistungsnachweise:</a:t>
            </a:r>
          </a:p>
          <a:p>
            <a:pPr>
              <a:buFont typeface="Wingdings" panose="05000000000000000000" pitchFamily="2" charset="2"/>
              <a:buNone/>
            </a:pPr>
            <a:r>
              <a:rPr lang="de-DE"/>
              <a:t>	E1 und E2: 	</a:t>
            </a:r>
          </a:p>
          <a:p>
            <a:pPr>
              <a:buFont typeface="Wingdings" panose="05000000000000000000" pitchFamily="2" charset="2"/>
              <a:buNone/>
            </a:pPr>
            <a:r>
              <a:rPr lang="de-DE"/>
              <a:t>		Je 2 in Deutsch, jeder FS, Mathe</a:t>
            </a:r>
          </a:p>
          <a:p>
            <a:pPr>
              <a:buFont typeface="Wingdings" panose="05000000000000000000" pitchFamily="2" charset="2"/>
              <a:buNone/>
            </a:pPr>
            <a:r>
              <a:rPr lang="de-DE"/>
              <a:t>		Je 1 in allen anderen Fächern </a:t>
            </a:r>
          </a:p>
          <a:p>
            <a:pPr>
              <a:buFont typeface="Wingdings" panose="05000000000000000000" pitchFamily="2" charset="2"/>
              <a:buNone/>
            </a:pPr>
            <a:r>
              <a:rPr lang="de-DE"/>
              <a:t>		In Sport je 1 besondere Fachprü-		fung mit prakt. + theoret. Teil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 / 19. Februar 2020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Leistungsnachweise in JS E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Falls mehr als 50 % unter 05 P.: Einmalige Wiederholung</a:t>
            </a:r>
          </a:p>
          <a:p>
            <a:r>
              <a:rPr lang="de-DE" dirty="0"/>
              <a:t>Versäumen einer Klausur:</a:t>
            </a:r>
          </a:p>
          <a:p>
            <a:pPr lvl="1"/>
            <a:r>
              <a:rPr lang="de-DE" dirty="0"/>
              <a:t>Entschuldigt </a:t>
            </a:r>
            <a:r>
              <a:rPr lang="de-DE" dirty="0" smtClean="0"/>
              <a:t>(möglichst </a:t>
            </a:r>
            <a:r>
              <a:rPr lang="de-DE" dirty="0"/>
              <a:t>mit Attest!):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de-DE" dirty="0"/>
              <a:t>	Fachlehrer entscheidet </a:t>
            </a:r>
            <a:r>
              <a:rPr lang="de-DE" dirty="0" err="1"/>
              <a:t>üb.Nachschreiben</a:t>
            </a:r>
            <a:endParaRPr lang="de-DE" dirty="0"/>
          </a:p>
          <a:p>
            <a:pPr lvl="1"/>
            <a:r>
              <a:rPr lang="de-DE" dirty="0"/>
              <a:t>Unentschuldigt: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de-DE" dirty="0"/>
              <a:t>	Kein Nachschreiben, Ergebnis 00 Punkte</a:t>
            </a:r>
          </a:p>
          <a:p>
            <a:pPr>
              <a:buFont typeface="Wingdings" panose="05000000000000000000" pitchFamily="2" charset="2"/>
              <a:buNone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 / 19. Februar 2020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Leistungsnachweise in JS E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Schwerwiegende Verstöße gegen die sprachliche Richtigkeit oder die äußere Form:</a:t>
            </a:r>
          </a:p>
          <a:p>
            <a:pPr>
              <a:buFont typeface="Wingdings" panose="05000000000000000000" pitchFamily="2" charset="2"/>
              <a:buNone/>
            </a:pPr>
            <a:r>
              <a:rPr lang="de-DE" dirty="0"/>
              <a:t>	Abzug von 1 bis 2 Notenpunkten 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Beurteilung </a:t>
            </a:r>
            <a:r>
              <a:rPr lang="de-DE" dirty="0"/>
              <a:t>aus vom Schüler zu </a:t>
            </a:r>
            <a:r>
              <a:rPr lang="de-DE" dirty="0" err="1"/>
              <a:t>ver</a:t>
            </a:r>
            <a:r>
              <a:rPr lang="de-DE" dirty="0"/>
              <a:t>-tretenden Gründen nicht möglich:</a:t>
            </a:r>
          </a:p>
          <a:p>
            <a:pPr>
              <a:buFont typeface="Wingdings" panose="05000000000000000000" pitchFamily="2" charset="2"/>
              <a:buNone/>
            </a:pPr>
            <a:r>
              <a:rPr lang="de-DE" dirty="0"/>
              <a:t>	Bewertung 00 Punkte</a:t>
            </a:r>
          </a:p>
          <a:p>
            <a:pPr>
              <a:buFont typeface="Wingdings" panose="05000000000000000000" pitchFamily="2" charset="2"/>
              <a:buNone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 / 19. Februar 2020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Teilnahme am Unterricht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Teilnahmepflicht am verbindlichen und am gewählten Unterricht</a:t>
            </a:r>
          </a:p>
          <a:p>
            <a:r>
              <a:rPr lang="de-DE"/>
              <a:t>Entschuldigungen:</a:t>
            </a:r>
          </a:p>
          <a:p>
            <a:pPr lvl="1"/>
            <a:r>
              <a:rPr lang="de-DE"/>
              <a:t>Mitteilung spätestens am 3.Tag</a:t>
            </a:r>
          </a:p>
          <a:p>
            <a:pPr lvl="1"/>
            <a:r>
              <a:rPr lang="de-DE"/>
              <a:t>Eintragung aller Fehlstunden in die Versäumnisliste (Angabe des Grundes)</a:t>
            </a:r>
          </a:p>
          <a:p>
            <a:pPr lvl="1"/>
            <a:r>
              <a:rPr lang="de-DE"/>
              <a:t>Abzeichnen aller Fachlehrer</a:t>
            </a:r>
          </a:p>
          <a:p>
            <a:pPr lvl="1"/>
            <a:r>
              <a:rPr lang="de-DE"/>
              <a:t>Tutor sammelt volle Versäumnislisten ein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 / 19. Februar 2020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Manches bleibt!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/>
              <a:t>Viele Unterrichtsstunden (mind. 34)</a:t>
            </a:r>
          </a:p>
          <a:p>
            <a:pPr>
              <a:lnSpc>
                <a:spcPct val="90000"/>
              </a:lnSpc>
            </a:pPr>
            <a:r>
              <a:rPr lang="de-DE"/>
              <a:t>Schließschränke</a:t>
            </a:r>
          </a:p>
          <a:p>
            <a:pPr>
              <a:lnSpc>
                <a:spcPct val="90000"/>
              </a:lnSpc>
            </a:pPr>
            <a:r>
              <a:rPr lang="de-DE"/>
              <a:t>LMF – Bücher</a:t>
            </a:r>
          </a:p>
          <a:p>
            <a:pPr>
              <a:lnSpc>
                <a:spcPct val="90000"/>
              </a:lnSpc>
            </a:pPr>
            <a:r>
              <a:rPr lang="de-DE"/>
              <a:t>Freunde im Jahrgang</a:t>
            </a:r>
          </a:p>
          <a:p>
            <a:pPr>
              <a:lnSpc>
                <a:spcPct val="90000"/>
              </a:lnSpc>
            </a:pPr>
            <a:r>
              <a:rPr lang="de-DE"/>
              <a:t>Unterstützung durch die Lehrer</a:t>
            </a:r>
          </a:p>
          <a:p>
            <a:pPr>
              <a:lnSpc>
                <a:spcPct val="90000"/>
              </a:lnSpc>
            </a:pPr>
            <a:r>
              <a:rPr lang="de-DE"/>
              <a:t>Elternmitwirkung</a:t>
            </a:r>
          </a:p>
          <a:p>
            <a:pPr>
              <a:lnSpc>
                <a:spcPct val="90000"/>
              </a:lnSpc>
            </a:pPr>
            <a:r>
              <a:rPr lang="de-DE"/>
              <a:t>Zusammenarbeit Eltern – Schule</a:t>
            </a:r>
          </a:p>
          <a:p>
            <a:pPr>
              <a:lnSpc>
                <a:spcPct val="90000"/>
              </a:lnSpc>
            </a:pPr>
            <a:r>
              <a:rPr lang="de-DE"/>
              <a:t>…</a:t>
            </a:r>
          </a:p>
          <a:p>
            <a:pPr>
              <a:lnSpc>
                <a:spcPct val="90000"/>
              </a:lnSpc>
            </a:pPr>
            <a:endParaRPr lang="de-DE"/>
          </a:p>
          <a:p>
            <a:pPr>
              <a:lnSpc>
                <a:spcPct val="90000"/>
              </a:lnSpc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 / 19. Februar 2020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endSync delay="0"/>
                                  <p:childTnLst>
                                    <p:set>
                                      <p:cBhvr>
                                        <p:cTn id="6" dur="1" fill="hold">
                                          <p:endSync delay="0"/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10" dur="1" fill="hold">
                                          <p:endSync delay="0"/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14" dur="1" fill="hold">
                                          <p:endSync delay="0"/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18" dur="1" fill="hold">
                                          <p:endSync delay="0"/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22" dur="1" fill="hold">
                                          <p:endSync delay="0"/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26" dur="1" fill="hold">
                                          <p:endSync delay="0"/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30" dur="1" fill="hold">
                                          <p:endSync delay="0"/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34" dur="1" fill="hold">
                                          <p:endSync delay="0"/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Fehlstunden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326437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/>
              <a:t>Ärztliches Attest kann verlangt werden, insbesondere bei Klausuren</a:t>
            </a:r>
          </a:p>
          <a:p>
            <a:pPr>
              <a:lnSpc>
                <a:spcPct val="90000"/>
              </a:lnSpc>
            </a:pPr>
            <a:r>
              <a:rPr lang="de-DE"/>
              <a:t>Kursleiter trägt Fehlstunden im Kurs-berichtsheft ein</a:t>
            </a:r>
          </a:p>
          <a:p>
            <a:pPr>
              <a:lnSpc>
                <a:spcPct val="90000"/>
              </a:lnSpc>
            </a:pPr>
            <a:r>
              <a:rPr lang="de-DE"/>
              <a:t>Im Zeugnis erscheint die Gesamtzahl der Fehlstunden und die Zahl der unentschuldigt gefehlten Stunden</a:t>
            </a:r>
          </a:p>
          <a:p>
            <a:pPr>
              <a:lnSpc>
                <a:spcPct val="90000"/>
              </a:lnSpc>
            </a:pPr>
            <a:r>
              <a:rPr lang="de-DE"/>
              <a:t>Achtung! Unentschuldigte Fehlstunden sind </a:t>
            </a:r>
            <a:r>
              <a:rPr lang="de-DE" b="1"/>
              <a:t>sehr schlecht</a:t>
            </a:r>
            <a:r>
              <a:rPr lang="de-DE"/>
              <a:t> bei Bewerbungen!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 / 19. Februar 2020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7813675" cy="1216025"/>
          </a:xfrm>
        </p:spPr>
        <p:txBody>
          <a:bodyPr/>
          <a:lstStyle/>
          <a:p>
            <a:r>
              <a:rPr lang="de-DE"/>
              <a:t>Zulassung zur Qualifikationsphase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de-DE"/>
              <a:t>Zulassung zu Q1, wenn…</a:t>
            </a:r>
          </a:p>
          <a:p>
            <a:endParaRPr lang="de-DE"/>
          </a:p>
          <a:p>
            <a:r>
              <a:rPr lang="de-DE"/>
              <a:t>… am Ende von E2 in allen 13 verbindlichen Fächern </a:t>
            </a:r>
            <a:r>
              <a:rPr lang="de-DE">
                <a:solidFill>
                  <a:srgbClr val="00CC00"/>
                </a:solidFill>
              </a:rPr>
              <a:t>mindestens</a:t>
            </a:r>
            <a:r>
              <a:rPr lang="de-DE">
                <a:solidFill>
                  <a:srgbClr val="008000"/>
                </a:solidFill>
              </a:rPr>
              <a:t> 	 </a:t>
            </a:r>
            <a:r>
              <a:rPr lang="de-DE">
                <a:solidFill>
                  <a:srgbClr val="00CC00"/>
                </a:solidFill>
              </a:rPr>
              <a:t>05 Punkte </a:t>
            </a:r>
            <a:r>
              <a:rPr lang="de-DE"/>
              <a:t>erreicht wurden</a:t>
            </a:r>
            <a:endParaRPr lang="de-DE">
              <a:solidFill>
                <a:srgbClr val="00CC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de-DE"/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6516688" y="549275"/>
            <a:ext cx="184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de-DE" sz="4000"/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5795963" y="333375"/>
            <a:ext cx="12509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6000">
                <a:solidFill>
                  <a:srgbClr val="008000"/>
                </a:solidFill>
              </a:rPr>
              <a:t> </a:t>
            </a:r>
            <a:r>
              <a:rPr lang="de-DE" sz="8000">
                <a:solidFill>
                  <a:srgbClr val="00CC00"/>
                </a:solidFill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 / 19. Februar 2020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uiExpand="1" build="p"/>
      <p:bldP spid="10957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7813675" cy="1216025"/>
          </a:xfrm>
        </p:spPr>
        <p:txBody>
          <a:bodyPr/>
          <a:lstStyle/>
          <a:p>
            <a:r>
              <a:rPr lang="de-DE"/>
              <a:t>Zulassung zur Qualifikationsphase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/>
              <a:t>Zulassung zu Q1, wenn…</a:t>
            </a:r>
          </a:p>
          <a:p>
            <a:pPr>
              <a:lnSpc>
                <a:spcPct val="90000"/>
              </a:lnSpc>
            </a:pPr>
            <a:endParaRPr lang="de-DE" sz="1200"/>
          </a:p>
          <a:p>
            <a:pPr>
              <a:lnSpc>
                <a:spcPct val="90000"/>
              </a:lnSpc>
            </a:pPr>
            <a:r>
              <a:rPr lang="de-DE"/>
              <a:t>… am Ende von E2 höchstens zwei verbindliche Fächer mit </a:t>
            </a:r>
            <a:r>
              <a:rPr lang="de-DE">
                <a:solidFill>
                  <a:srgbClr val="FF0000"/>
                </a:solidFill>
              </a:rPr>
              <a:t>weniger als        05 Punkten</a:t>
            </a:r>
            <a:r>
              <a:rPr lang="de-DE"/>
              <a:t> bewertet wurden , aber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de-DE" sz="900"/>
          </a:p>
          <a:p>
            <a:pPr lvl="1">
              <a:lnSpc>
                <a:spcPct val="90000"/>
              </a:lnSpc>
            </a:pPr>
            <a:r>
              <a:rPr lang="de-DE"/>
              <a:t>darunter höchstens ein Hauptfach</a:t>
            </a:r>
          </a:p>
          <a:p>
            <a:pPr lvl="1">
              <a:lnSpc>
                <a:spcPct val="90000"/>
              </a:lnSpc>
            </a:pPr>
            <a:r>
              <a:rPr lang="de-DE"/>
              <a:t>Ausgleich je Fach: 1x</a:t>
            </a:r>
            <a:r>
              <a:rPr lang="de-DE">
                <a:sym typeface="Symbol" panose="05050102010706020507" pitchFamily="18" charset="2"/>
              </a:rPr>
              <a:t></a:t>
            </a:r>
            <a:r>
              <a:rPr lang="de-DE"/>
              <a:t>10 P. od. 2x</a:t>
            </a:r>
            <a:r>
              <a:rPr lang="de-DE">
                <a:sym typeface="Symbol" panose="05050102010706020507" pitchFamily="18" charset="2"/>
              </a:rPr>
              <a:t></a:t>
            </a:r>
            <a:r>
              <a:rPr lang="de-DE"/>
              <a:t>07 P.</a:t>
            </a:r>
          </a:p>
          <a:p>
            <a:pPr lvl="1">
              <a:lnSpc>
                <a:spcPct val="90000"/>
              </a:lnSpc>
            </a:pPr>
            <a:r>
              <a:rPr lang="de-DE"/>
              <a:t>Ausgleich HF nur durch HF</a:t>
            </a:r>
          </a:p>
          <a:p>
            <a:pPr lvl="1">
              <a:lnSpc>
                <a:spcPct val="90000"/>
              </a:lnSpc>
            </a:pPr>
            <a:r>
              <a:rPr lang="de-DE"/>
              <a:t>in keinem verbindlichen Fach 00 Punkte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de-DE"/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6516688" y="549275"/>
            <a:ext cx="184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de-DE" sz="4000"/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5940425" y="260350"/>
            <a:ext cx="12509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6000">
                <a:solidFill>
                  <a:srgbClr val="008000"/>
                </a:solidFill>
              </a:rPr>
              <a:t> </a:t>
            </a:r>
            <a:r>
              <a:rPr lang="de-DE" sz="8000">
                <a:solidFill>
                  <a:srgbClr val="00CC00"/>
                </a:solidFill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 / 19. Februar 2020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uiExpand="1" build="p"/>
      <p:bldP spid="11264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7813675" cy="1216025"/>
          </a:xfrm>
        </p:spPr>
        <p:txBody>
          <a:bodyPr/>
          <a:lstStyle/>
          <a:p>
            <a:r>
              <a:rPr lang="de-DE"/>
              <a:t>Zulassung zur Qualifikationsphase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de-DE"/>
              <a:t>Zulassung zu Q1, wenn…</a:t>
            </a:r>
          </a:p>
          <a:p>
            <a:r>
              <a:rPr lang="de-DE"/>
              <a:t>… die Zulassungskonferenz trotz </a:t>
            </a:r>
            <a:r>
              <a:rPr lang="de-DE">
                <a:solidFill>
                  <a:srgbClr val="FF0000"/>
                </a:solidFill>
              </a:rPr>
              <a:t>nicht erfüllter Zulassungsbedingungen</a:t>
            </a:r>
            <a:r>
              <a:rPr lang="de-DE"/>
              <a:t> für die Zulassung entscheidet, aber</a:t>
            </a:r>
          </a:p>
          <a:p>
            <a:pPr lvl="1"/>
            <a:r>
              <a:rPr lang="de-DE"/>
              <a:t>nur in Ausnahmefällen</a:t>
            </a:r>
          </a:p>
          <a:p>
            <a:pPr lvl="1"/>
            <a:r>
              <a:rPr lang="de-DE"/>
              <a:t>Begründung ist erforderlich</a:t>
            </a:r>
          </a:p>
          <a:p>
            <a:pPr lvl="1"/>
            <a:r>
              <a:rPr lang="de-DE"/>
              <a:t>Entscheidung mit Zweidrittelmehrheit</a:t>
            </a:r>
          </a:p>
          <a:p>
            <a:pPr>
              <a:buFont typeface="Wingdings" panose="05000000000000000000" pitchFamily="2" charset="2"/>
              <a:buNone/>
            </a:pPr>
            <a:endParaRPr lang="de-DE"/>
          </a:p>
          <a:p>
            <a:pPr>
              <a:buFont typeface="Wingdings" panose="05000000000000000000" pitchFamily="2" charset="2"/>
              <a:buNone/>
            </a:pPr>
            <a:endParaRPr lang="de-DE"/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6516688" y="549275"/>
            <a:ext cx="184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de-DE" sz="4000"/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6011863" y="260350"/>
            <a:ext cx="12509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6000">
                <a:solidFill>
                  <a:srgbClr val="008000"/>
                </a:solidFill>
              </a:rPr>
              <a:t> </a:t>
            </a:r>
            <a:r>
              <a:rPr lang="de-DE" sz="8000">
                <a:solidFill>
                  <a:srgbClr val="00CC00"/>
                </a:solidFill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 / 19. Februar 2020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uiExpand="1" build="p"/>
      <p:bldP spid="111621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Zulassung zur Qualifikationsphase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7966075" cy="2397125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de-DE" sz="3200" dirty="0"/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sz="3200" dirty="0"/>
              <a:t>Achtung!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de-DE" sz="1000" dirty="0"/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sz="3200" dirty="0"/>
              <a:t>Es gibt in der Jahrgangsstufe E keine </a:t>
            </a:r>
            <a:r>
              <a:rPr lang="de-DE" sz="3200" dirty="0" smtClean="0"/>
              <a:t>Mai-Warnungen</a:t>
            </a:r>
            <a:r>
              <a:rPr lang="de-DE" sz="3200" dirty="0"/>
              <a:t>!</a:t>
            </a:r>
            <a:endParaRPr lang="de-DE" sz="2600" dirty="0"/>
          </a:p>
        </p:txBody>
      </p:sp>
      <p:pic>
        <p:nvPicPr>
          <p:cNvPr id="110608" name="Picture 16" descr="j0346317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51275" y="4221163"/>
            <a:ext cx="1441450" cy="1155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 / 19. Februar 2020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uiExpand="1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Wiederholung der JS 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253412" cy="4267200"/>
          </a:xfrm>
        </p:spPr>
        <p:txBody>
          <a:bodyPr/>
          <a:lstStyle/>
          <a:p>
            <a:r>
              <a:rPr lang="de-DE"/>
              <a:t>Nichtzulassung zur Qualifikationsphase </a:t>
            </a:r>
            <a:r>
              <a:rPr lang="de-DE">
                <a:sym typeface="Wingdings" panose="05000000000000000000" pitchFamily="2" charset="2"/>
              </a:rPr>
              <a:t>Wiederholung JS E</a:t>
            </a:r>
          </a:p>
          <a:p>
            <a:r>
              <a:rPr lang="de-DE"/>
              <a:t>Ausnahmen:</a:t>
            </a:r>
          </a:p>
          <a:p>
            <a:pPr lvl="1"/>
            <a:r>
              <a:rPr lang="de-DE"/>
              <a:t>JS 9 (G8) wurde wegen Nichtversetzung wiederholt</a:t>
            </a:r>
          </a:p>
          <a:p>
            <a:pPr lvl="1"/>
            <a:r>
              <a:rPr lang="de-DE"/>
              <a:t>JS E wurde bereits zweimal durchlaufen</a:t>
            </a:r>
          </a:p>
          <a:p>
            <a:pPr>
              <a:buFont typeface="Wingdings" panose="05000000000000000000" pitchFamily="2" charset="2"/>
              <a:buNone/>
            </a:pPr>
            <a:r>
              <a:rPr lang="de-DE"/>
              <a:t>	In beiden Fällen muss die gymnasiale Oberstufe verlassen werden!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 / 19. Februar 2020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uiExpand="1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Wiederholung der JS E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253412" cy="4267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/>
              <a:t>Freiwillige Wiederholung der JS E:</a:t>
            </a:r>
          </a:p>
          <a:p>
            <a:pPr>
              <a:lnSpc>
                <a:spcPct val="90000"/>
              </a:lnSpc>
            </a:pPr>
            <a:r>
              <a:rPr lang="de-DE"/>
              <a:t>Antrag spätestens zu Beginn von Q1</a:t>
            </a:r>
          </a:p>
          <a:p>
            <a:pPr>
              <a:lnSpc>
                <a:spcPct val="90000"/>
              </a:lnSpc>
            </a:pPr>
            <a:r>
              <a:rPr lang="de-DE"/>
              <a:t>Nicht möglich, wenn bereits zwei JS freiwillig wiederholt wurden</a:t>
            </a:r>
          </a:p>
          <a:p>
            <a:pPr>
              <a:lnSpc>
                <a:spcPct val="90000"/>
              </a:lnSpc>
            </a:pPr>
            <a:r>
              <a:rPr lang="de-DE"/>
              <a:t>Nicht möglich, wenn JS E bereits wiederholt wurde</a:t>
            </a:r>
          </a:p>
          <a:p>
            <a:pPr>
              <a:lnSpc>
                <a:spcPct val="90000"/>
              </a:lnSpc>
            </a:pPr>
            <a:r>
              <a:rPr lang="de-DE"/>
              <a:t>Über die Zulassung zur Qualifikationsphase wird nach der Wiederholung neu entschieden!</a:t>
            </a:r>
            <a:endParaRPr lang="de-DE">
              <a:sym typeface="Wingdings" panose="05000000000000000000" pitchFamily="2" charset="2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 / 19. Februar 2020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Qualifikationsphase</a:t>
            </a:r>
          </a:p>
        </p:txBody>
      </p:sp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953635174"/>
              </p:ext>
            </p:extLst>
          </p:nvPr>
        </p:nvGraphicFramePr>
        <p:xfrm>
          <a:off x="323850" y="2280196"/>
          <a:ext cx="8424863" cy="36691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3383" name="Text Box 23"/>
          <p:cNvSpPr txBox="1">
            <a:spLocks noChangeArrowheads="1"/>
          </p:cNvSpPr>
          <p:nvPr/>
        </p:nvSpPr>
        <p:spPr bwMode="auto">
          <a:xfrm>
            <a:off x="604305" y="1697403"/>
            <a:ext cx="7473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3200" dirty="0"/>
              <a:t>Das Ende zuerst: Die Abiturprüfung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 / 19. Februar 2020</a:t>
            </a:r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64ABA1-1D08-45C3-9E07-B4207D0A6F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77DC8A6-C044-4D7A-B159-6B1AB453C3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7DDAFB4-42AD-4F45-A447-2E73FD40B7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3BCEBF-9090-4831-946A-3BC618BCD1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7729FD7-A675-48FC-B2E4-3028B1830E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369C16-FCB8-43D8-8EDD-4F3F76BE6F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2D07046-FC4F-4029-BB96-B808642797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7373AA2-B798-424B-AC83-9E626F710C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4DB6FFA-A691-4C39-B54B-AE4B40309B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D352E48-2671-4331-93F9-8AB7118DA5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3CEAC70-29A6-49F8-81B0-2235287A45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8B4799F-3344-4242-B8BA-744CE7559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4A12316-1B50-4BEF-BAB0-CDC59DEC1D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E00308-5E48-4BE7-8FA2-91818C0481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12A7D30-98AE-4D28-9499-8E9CE9A1D2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2" name="Rectangle 4"/>
          <p:cNvSpPr>
            <a:spLocks noChangeArrowheads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de-DE"/>
              <a:t>Bedingungen Prüfungsfächer</a:t>
            </a:r>
          </a:p>
        </p:txBody>
      </p:sp>
      <p:sp>
        <p:nvSpPr>
          <p:cNvPr id="145416" name="Rectangle 8"/>
          <p:cNvSpPr>
            <a:spLocks noChangeArrowheads="1"/>
          </p:cNvSpPr>
          <p:nvPr/>
        </p:nvSpPr>
        <p:spPr bwMode="auto">
          <a:xfrm>
            <a:off x="566738" y="1752600"/>
            <a:ext cx="8577262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de-DE"/>
              <a:t>Alle Fächer durchgehend seit Beginn Einführungsphase</a:t>
            </a:r>
          </a:p>
          <a:p>
            <a:r>
              <a:rPr lang="de-DE"/>
              <a:t>Alle 3 Aufgabenfelder (AF) abgedeckt</a:t>
            </a:r>
          </a:p>
          <a:p>
            <a:r>
              <a:rPr lang="de-DE"/>
              <a:t>Schriftliche PF aus </a:t>
            </a:r>
            <a:r>
              <a:rPr lang="de-DE">
                <a:sym typeface="Symbol" panose="05050102010706020507" pitchFamily="18" charset="2"/>
              </a:rPr>
              <a:t>mindestens</a:t>
            </a:r>
            <a:r>
              <a:rPr lang="de-DE"/>
              <a:t> 2 AF</a:t>
            </a:r>
          </a:p>
          <a:p>
            <a:r>
              <a:rPr lang="de-DE"/>
              <a:t>Deutsch </a:t>
            </a:r>
            <a:r>
              <a:rPr lang="de-DE">
                <a:solidFill>
                  <a:srgbClr val="FF0000"/>
                </a:solidFill>
              </a:rPr>
              <a:t>und</a:t>
            </a:r>
            <a:r>
              <a:rPr lang="de-DE"/>
              <a:t> Mathematik PF</a:t>
            </a:r>
          </a:p>
          <a:p>
            <a:r>
              <a:rPr lang="de-DE"/>
              <a:t>Fremdsprache oder Naturwissenschaft oder Informatik PF</a:t>
            </a:r>
          </a:p>
          <a:p>
            <a:pPr>
              <a:buFont typeface="Wingdings" panose="05000000000000000000" pitchFamily="2" charset="2"/>
              <a:buNone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 / 19. Februar 2020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6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Qualifikationsphase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de-DE"/>
              <a:t>Beleg- und qualifikationspflichtig Q1-Q4</a:t>
            </a:r>
          </a:p>
          <a:p>
            <a:r>
              <a:rPr lang="de-DE">
                <a:solidFill>
                  <a:srgbClr val="00CC00"/>
                </a:solidFill>
              </a:rPr>
              <a:t>Deutsch (GK 4, LK 5 Std.)</a:t>
            </a:r>
          </a:p>
          <a:p>
            <a:r>
              <a:rPr lang="de-DE">
                <a:solidFill>
                  <a:srgbClr val="00CC00"/>
                </a:solidFill>
              </a:rPr>
              <a:t>Mathematik (GK 4, LK 5 Std.)</a:t>
            </a:r>
          </a:p>
          <a:p>
            <a:r>
              <a:rPr lang="de-DE">
                <a:solidFill>
                  <a:srgbClr val="00CC00"/>
                </a:solidFill>
              </a:rPr>
              <a:t>FS, spätestens in Kl 8 begonnen</a:t>
            </a:r>
          </a:p>
          <a:p>
            <a:r>
              <a:rPr lang="de-DE">
                <a:solidFill>
                  <a:srgbClr val="00CC00"/>
                </a:solidFill>
              </a:rPr>
              <a:t>Naturwissenschaft (Physik, Chemie oder Biologie)</a:t>
            </a:r>
          </a:p>
          <a:p>
            <a:r>
              <a:rPr lang="de-DE">
                <a:solidFill>
                  <a:srgbClr val="00CC00"/>
                </a:solidFill>
              </a:rPr>
              <a:t>Alle (weiteren) Kurse der fünf Prüfungsfächer</a:t>
            </a:r>
            <a:r>
              <a:rPr lang="de-DE"/>
              <a:t> </a:t>
            </a:r>
          </a:p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 / 19. Februar 2020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001000" cy="1216025"/>
          </a:xfrm>
        </p:spPr>
        <p:txBody>
          <a:bodyPr/>
          <a:lstStyle/>
          <a:p>
            <a:r>
              <a:rPr lang="de-DE"/>
              <a:t>Organisation der Oberstufe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356100" y="35734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de-DE" sz="1800"/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755650" y="4221163"/>
            <a:ext cx="77041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 sz="1800"/>
          </a:p>
        </p:txBody>
      </p:sp>
      <p:sp>
        <p:nvSpPr>
          <p:cNvPr id="14434" name="Text Box 98"/>
          <p:cNvSpPr txBox="1">
            <a:spLocks noChangeArrowheads="1"/>
          </p:cNvSpPr>
          <p:nvPr/>
        </p:nvSpPr>
        <p:spPr bwMode="auto">
          <a:xfrm>
            <a:off x="950913" y="4745038"/>
            <a:ext cx="24685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 sz="1800"/>
          </a:p>
        </p:txBody>
      </p:sp>
      <p:sp>
        <p:nvSpPr>
          <p:cNvPr id="14458" name="Text Box 122"/>
          <p:cNvSpPr txBox="1">
            <a:spLocks noChangeArrowheads="1"/>
          </p:cNvSpPr>
          <p:nvPr/>
        </p:nvSpPr>
        <p:spPr bwMode="auto">
          <a:xfrm>
            <a:off x="7524750" y="2492375"/>
            <a:ext cx="1317625" cy="68421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800"/>
          </a:p>
          <a:p>
            <a:r>
              <a:rPr lang="de-DE"/>
              <a:t>4. Jahr</a:t>
            </a:r>
          </a:p>
        </p:txBody>
      </p:sp>
      <p:sp>
        <p:nvSpPr>
          <p:cNvPr id="14460" name="Text Box 124"/>
          <p:cNvSpPr txBox="1">
            <a:spLocks noChangeArrowheads="1"/>
          </p:cNvSpPr>
          <p:nvPr/>
        </p:nvSpPr>
        <p:spPr bwMode="auto">
          <a:xfrm>
            <a:off x="539750" y="4868863"/>
            <a:ext cx="1223963" cy="68421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800"/>
          </a:p>
          <a:p>
            <a:r>
              <a:rPr lang="de-DE"/>
              <a:t>1.Jahr</a:t>
            </a:r>
          </a:p>
        </p:txBody>
      </p:sp>
      <p:sp>
        <p:nvSpPr>
          <p:cNvPr id="14464" name="Text Box 128"/>
          <p:cNvSpPr txBox="1">
            <a:spLocks noChangeArrowheads="1"/>
          </p:cNvSpPr>
          <p:nvPr/>
        </p:nvSpPr>
        <p:spPr bwMode="auto">
          <a:xfrm>
            <a:off x="1979613" y="2708275"/>
            <a:ext cx="2160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/>
              <a:t>Abitur</a:t>
            </a:r>
          </a:p>
        </p:txBody>
      </p:sp>
      <p:sp>
        <p:nvSpPr>
          <p:cNvPr id="14465" name="Text Box 129"/>
          <p:cNvSpPr txBox="1">
            <a:spLocks noChangeArrowheads="1"/>
          </p:cNvSpPr>
          <p:nvPr/>
        </p:nvSpPr>
        <p:spPr bwMode="auto">
          <a:xfrm>
            <a:off x="6156325" y="4076700"/>
            <a:ext cx="1295400" cy="684213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de-DE" sz="800"/>
          </a:p>
          <a:p>
            <a:pPr algn="ctr"/>
            <a:r>
              <a:rPr lang="de-DE"/>
              <a:t>E</a:t>
            </a:r>
          </a:p>
        </p:txBody>
      </p:sp>
      <p:sp>
        <p:nvSpPr>
          <p:cNvPr id="14466" name="Text Box 130"/>
          <p:cNvSpPr txBox="1">
            <a:spLocks noChangeArrowheads="1"/>
          </p:cNvSpPr>
          <p:nvPr/>
        </p:nvSpPr>
        <p:spPr bwMode="auto">
          <a:xfrm>
            <a:off x="4859338" y="1916113"/>
            <a:ext cx="115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/>
              <a:t>Abitur</a:t>
            </a:r>
          </a:p>
        </p:txBody>
      </p:sp>
      <p:sp>
        <p:nvSpPr>
          <p:cNvPr id="14467" name="Text Box 131"/>
          <p:cNvSpPr txBox="1">
            <a:spLocks noChangeArrowheads="1"/>
          </p:cNvSpPr>
          <p:nvPr/>
        </p:nvSpPr>
        <p:spPr bwMode="auto">
          <a:xfrm>
            <a:off x="6156325" y="4868863"/>
            <a:ext cx="1295400" cy="684212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de-DE" sz="800"/>
          </a:p>
          <a:p>
            <a:pPr algn="ctr"/>
            <a:r>
              <a:rPr lang="de-DE"/>
              <a:t>E</a:t>
            </a:r>
          </a:p>
        </p:txBody>
      </p:sp>
      <p:sp>
        <p:nvSpPr>
          <p:cNvPr id="14469" name="Text Box 133"/>
          <p:cNvSpPr txBox="1">
            <a:spLocks noChangeArrowheads="1"/>
          </p:cNvSpPr>
          <p:nvPr/>
        </p:nvSpPr>
        <p:spPr bwMode="auto">
          <a:xfrm>
            <a:off x="6227763" y="1916113"/>
            <a:ext cx="115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/>
              <a:t>Abitur</a:t>
            </a:r>
          </a:p>
        </p:txBody>
      </p:sp>
      <p:sp>
        <p:nvSpPr>
          <p:cNvPr id="14487" name="Text Box 151"/>
          <p:cNvSpPr txBox="1">
            <a:spLocks noChangeArrowheads="1"/>
          </p:cNvSpPr>
          <p:nvPr/>
        </p:nvSpPr>
        <p:spPr bwMode="auto">
          <a:xfrm>
            <a:off x="6156325" y="3284538"/>
            <a:ext cx="1295400" cy="6842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de-DE" sz="800"/>
          </a:p>
          <a:p>
            <a:pPr algn="ctr"/>
            <a:r>
              <a:rPr lang="de-DE"/>
              <a:t>Q</a:t>
            </a:r>
          </a:p>
        </p:txBody>
      </p:sp>
      <p:sp>
        <p:nvSpPr>
          <p:cNvPr id="14488" name="Text Box 152"/>
          <p:cNvSpPr txBox="1">
            <a:spLocks noChangeArrowheads="1"/>
          </p:cNvSpPr>
          <p:nvPr/>
        </p:nvSpPr>
        <p:spPr bwMode="auto">
          <a:xfrm>
            <a:off x="6156325" y="2492375"/>
            <a:ext cx="1295400" cy="6842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de-DE" sz="800"/>
          </a:p>
          <a:p>
            <a:pPr algn="ctr"/>
            <a:r>
              <a:rPr lang="de-DE"/>
              <a:t>Q</a:t>
            </a:r>
          </a:p>
        </p:txBody>
      </p:sp>
      <p:sp>
        <p:nvSpPr>
          <p:cNvPr id="14489" name="Text Box 153"/>
          <p:cNvSpPr txBox="1">
            <a:spLocks noChangeArrowheads="1"/>
          </p:cNvSpPr>
          <p:nvPr/>
        </p:nvSpPr>
        <p:spPr bwMode="auto">
          <a:xfrm>
            <a:off x="4787900" y="2492375"/>
            <a:ext cx="1295400" cy="6842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de-DE" sz="800"/>
          </a:p>
          <a:p>
            <a:pPr algn="ctr"/>
            <a:r>
              <a:rPr lang="de-DE"/>
              <a:t>Q</a:t>
            </a:r>
          </a:p>
        </p:txBody>
      </p:sp>
      <p:sp>
        <p:nvSpPr>
          <p:cNvPr id="14477" name="AutoShape 141"/>
          <p:cNvSpPr>
            <a:spLocks noChangeArrowheads="1"/>
          </p:cNvSpPr>
          <p:nvPr/>
        </p:nvSpPr>
        <p:spPr bwMode="auto">
          <a:xfrm>
            <a:off x="6516688" y="2276475"/>
            <a:ext cx="485775" cy="4318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470" name="AutoShape 134"/>
          <p:cNvSpPr>
            <a:spLocks noChangeArrowheads="1"/>
          </p:cNvSpPr>
          <p:nvPr/>
        </p:nvSpPr>
        <p:spPr bwMode="auto">
          <a:xfrm>
            <a:off x="6300788" y="3789363"/>
            <a:ext cx="485775" cy="4318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492" name="Text Box 156"/>
          <p:cNvSpPr txBox="1">
            <a:spLocks noChangeArrowheads="1"/>
          </p:cNvSpPr>
          <p:nvPr/>
        </p:nvSpPr>
        <p:spPr bwMode="auto">
          <a:xfrm>
            <a:off x="1835150" y="4868863"/>
            <a:ext cx="4249738" cy="684212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de-DE" sz="800"/>
          </a:p>
          <a:p>
            <a:pPr algn="ctr"/>
            <a:r>
              <a:rPr lang="de-DE"/>
              <a:t>Einführungsphase</a:t>
            </a:r>
          </a:p>
        </p:txBody>
      </p:sp>
      <p:sp>
        <p:nvSpPr>
          <p:cNvPr id="14494" name="Text Box 158"/>
          <p:cNvSpPr txBox="1">
            <a:spLocks noChangeArrowheads="1"/>
          </p:cNvSpPr>
          <p:nvPr/>
        </p:nvSpPr>
        <p:spPr bwMode="auto">
          <a:xfrm>
            <a:off x="539750" y="4076700"/>
            <a:ext cx="1223963" cy="68421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800"/>
          </a:p>
          <a:p>
            <a:r>
              <a:rPr lang="de-DE"/>
              <a:t>2.Jahr</a:t>
            </a:r>
          </a:p>
        </p:txBody>
      </p:sp>
      <p:sp>
        <p:nvSpPr>
          <p:cNvPr id="14495" name="Text Box 159"/>
          <p:cNvSpPr txBox="1">
            <a:spLocks noChangeArrowheads="1"/>
          </p:cNvSpPr>
          <p:nvPr/>
        </p:nvSpPr>
        <p:spPr bwMode="auto">
          <a:xfrm>
            <a:off x="1835150" y="4076700"/>
            <a:ext cx="4249738" cy="6842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de-DE" sz="800"/>
          </a:p>
          <a:p>
            <a:pPr algn="ctr"/>
            <a:r>
              <a:rPr lang="de-DE"/>
              <a:t>Qualifikationsphase </a:t>
            </a:r>
          </a:p>
        </p:txBody>
      </p:sp>
      <p:sp>
        <p:nvSpPr>
          <p:cNvPr id="14496" name="Text Box 160"/>
          <p:cNvSpPr txBox="1">
            <a:spLocks noChangeArrowheads="1"/>
          </p:cNvSpPr>
          <p:nvPr/>
        </p:nvSpPr>
        <p:spPr bwMode="auto">
          <a:xfrm>
            <a:off x="539750" y="3284538"/>
            <a:ext cx="1223963" cy="68421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800"/>
          </a:p>
          <a:p>
            <a:r>
              <a:rPr lang="de-DE"/>
              <a:t>3.Jahr</a:t>
            </a:r>
          </a:p>
        </p:txBody>
      </p:sp>
      <p:sp>
        <p:nvSpPr>
          <p:cNvPr id="14497" name="Text Box 161"/>
          <p:cNvSpPr txBox="1">
            <a:spLocks noChangeArrowheads="1"/>
          </p:cNvSpPr>
          <p:nvPr/>
        </p:nvSpPr>
        <p:spPr bwMode="auto">
          <a:xfrm>
            <a:off x="1835150" y="3284538"/>
            <a:ext cx="4249738" cy="6842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de-DE" sz="800"/>
          </a:p>
          <a:p>
            <a:pPr algn="ctr"/>
            <a:r>
              <a:rPr lang="de-DE"/>
              <a:t>Qualifikationsphase</a:t>
            </a:r>
          </a:p>
        </p:txBody>
      </p:sp>
      <p:sp>
        <p:nvSpPr>
          <p:cNvPr id="14476" name="AutoShape 140"/>
          <p:cNvSpPr>
            <a:spLocks noChangeArrowheads="1"/>
          </p:cNvSpPr>
          <p:nvPr/>
        </p:nvSpPr>
        <p:spPr bwMode="auto">
          <a:xfrm>
            <a:off x="2771775" y="3068638"/>
            <a:ext cx="485775" cy="4318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3563938" y="4581525"/>
            <a:ext cx="485775" cy="4318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498" name="AutoShape 162"/>
          <p:cNvSpPr>
            <a:spLocks noChangeArrowheads="1"/>
          </p:cNvSpPr>
          <p:nvPr/>
        </p:nvSpPr>
        <p:spPr bwMode="auto">
          <a:xfrm>
            <a:off x="5219700" y="2276475"/>
            <a:ext cx="485775" cy="4318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 / 19. Februar 2020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58" grpId="0" animBg="1"/>
      <p:bldP spid="14460" grpId="1" animBg="1"/>
      <p:bldP spid="14464" grpId="0"/>
      <p:bldP spid="14465" grpId="0" animBg="1"/>
      <p:bldP spid="14466" grpId="0"/>
      <p:bldP spid="14467" grpId="0" animBg="1"/>
      <p:bldP spid="14469" grpId="0"/>
      <p:bldP spid="14487" grpId="0" animBg="1"/>
      <p:bldP spid="14488" grpId="0" animBg="1"/>
      <p:bldP spid="14489" grpId="0" animBg="1"/>
      <p:bldP spid="14477" grpId="0" animBg="1"/>
      <p:bldP spid="14470" grpId="0" animBg="1"/>
      <p:bldP spid="14492" grpId="0" animBg="1"/>
      <p:bldP spid="14494" grpId="0" animBg="1"/>
      <p:bldP spid="14495" grpId="0" animBg="1"/>
      <p:bldP spid="14496" grpId="0" animBg="1"/>
      <p:bldP spid="14497" grpId="0" animBg="1"/>
      <p:bldP spid="14476" grpId="0" animBg="1"/>
      <p:bldP spid="14345" grpId="0" animBg="1"/>
      <p:bldP spid="14498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Qualifikationsphase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de-DE"/>
              <a:t>Belegpflichtig Q1-Q4</a:t>
            </a:r>
          </a:p>
          <a:p>
            <a:r>
              <a:rPr lang="de-DE">
                <a:solidFill>
                  <a:schemeClr val="accent2"/>
                </a:solidFill>
              </a:rPr>
              <a:t>Religion oder Ethik (2 Std.)</a:t>
            </a:r>
          </a:p>
          <a:p>
            <a:r>
              <a:rPr lang="de-DE">
                <a:solidFill>
                  <a:schemeClr val="accent2"/>
                </a:solidFill>
              </a:rPr>
              <a:t>Geschichte</a:t>
            </a:r>
          </a:p>
          <a:p>
            <a:r>
              <a:rPr lang="de-DE">
                <a:solidFill>
                  <a:schemeClr val="accent2"/>
                </a:solidFill>
              </a:rPr>
              <a:t>Sport (2 Std., als PF 3 Std.)</a:t>
            </a:r>
            <a:r>
              <a:rPr lang="de-DE"/>
              <a:t> </a:t>
            </a:r>
          </a:p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 / 19. Februar 2020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uiExpand="1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Qualifikationsphase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253412" cy="4267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de-DE"/>
              <a:t>Weitere Qualifikationspflichten</a:t>
            </a:r>
          </a:p>
          <a:p>
            <a:r>
              <a:rPr lang="de-DE"/>
              <a:t>Kunst oder Musik		2 Kurse</a:t>
            </a:r>
          </a:p>
          <a:p>
            <a:r>
              <a:rPr lang="de-DE"/>
              <a:t>Weitere FS oder</a:t>
            </a:r>
          </a:p>
          <a:p>
            <a:pPr>
              <a:buFont typeface="Wingdings" panose="05000000000000000000" pitchFamily="2" charset="2"/>
              <a:buNone/>
            </a:pPr>
            <a:r>
              <a:rPr lang="de-DE"/>
              <a:t>	weitere NW oder Info		2 Kurse</a:t>
            </a:r>
          </a:p>
          <a:p>
            <a:r>
              <a:rPr lang="de-DE"/>
              <a:t>Geschichte				2 Kurse Q3/4</a:t>
            </a:r>
          </a:p>
          <a:p>
            <a:r>
              <a:rPr lang="de-DE"/>
              <a:t>Politik und Wirtschaft		2 Kurse</a:t>
            </a:r>
          </a:p>
          <a:p>
            <a:r>
              <a:rPr lang="de-DE"/>
              <a:t>Aufgabenfeld II	weitere	2 Kurse </a:t>
            </a:r>
          </a:p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 / 19. Februar 2020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" grpId="0" uiExpand="1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Rectangle 4"/>
          <p:cNvSpPr>
            <a:spLocks noChangeArrowheads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de-DE"/>
              <a:t>Gesamtqualifikation</a:t>
            </a:r>
          </a:p>
        </p:txBody>
      </p:sp>
      <p:sp>
        <p:nvSpPr>
          <p:cNvPr id="137221" name="Oval 5"/>
          <p:cNvSpPr>
            <a:spLocks noChangeArrowheads="1"/>
          </p:cNvSpPr>
          <p:nvPr/>
        </p:nvSpPr>
        <p:spPr bwMode="auto">
          <a:xfrm>
            <a:off x="3779838" y="2492375"/>
            <a:ext cx="1728787" cy="1655763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Gesamt-</a:t>
            </a:r>
          </a:p>
          <a:p>
            <a:pPr algn="ctr"/>
            <a:r>
              <a:rPr lang="de-DE" sz="2800"/>
              <a:t>note</a:t>
            </a:r>
          </a:p>
        </p:txBody>
      </p:sp>
      <p:sp>
        <p:nvSpPr>
          <p:cNvPr id="137222" name="AutoShape 6"/>
          <p:cNvSpPr>
            <a:spLocks noChangeArrowheads="1"/>
          </p:cNvSpPr>
          <p:nvPr/>
        </p:nvSpPr>
        <p:spPr bwMode="auto">
          <a:xfrm rot="8786436">
            <a:off x="5219700" y="2205038"/>
            <a:ext cx="704850" cy="647700"/>
          </a:xfrm>
          <a:prstGeom prst="rightArrow">
            <a:avLst>
              <a:gd name="adj1" fmla="val 42287"/>
              <a:gd name="adj2" fmla="val 54553"/>
            </a:avLst>
          </a:prstGeom>
          <a:solidFill>
            <a:srgbClr val="77EDE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7223" name="AutoShape 7"/>
          <p:cNvSpPr>
            <a:spLocks noChangeArrowheads="1"/>
          </p:cNvSpPr>
          <p:nvPr/>
        </p:nvSpPr>
        <p:spPr bwMode="auto">
          <a:xfrm rot="1955581">
            <a:off x="3348038" y="2205038"/>
            <a:ext cx="704850" cy="647700"/>
          </a:xfrm>
          <a:prstGeom prst="rightArrow">
            <a:avLst>
              <a:gd name="adj1" fmla="val 42287"/>
              <a:gd name="adj2" fmla="val 54553"/>
            </a:avLst>
          </a:prstGeom>
          <a:solidFill>
            <a:srgbClr val="6AFA7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7224" name="AutoShape 8"/>
          <p:cNvSpPr>
            <a:spLocks noChangeArrowheads="1"/>
          </p:cNvSpPr>
          <p:nvPr/>
        </p:nvSpPr>
        <p:spPr bwMode="auto">
          <a:xfrm rot="16200000">
            <a:off x="4256088" y="4249738"/>
            <a:ext cx="704850" cy="647700"/>
          </a:xfrm>
          <a:prstGeom prst="rightArrow">
            <a:avLst>
              <a:gd name="adj1" fmla="val 42287"/>
              <a:gd name="adj2" fmla="val 5455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7225" name="Oval 9"/>
          <p:cNvSpPr>
            <a:spLocks noChangeArrowheads="1"/>
          </p:cNvSpPr>
          <p:nvPr/>
        </p:nvSpPr>
        <p:spPr bwMode="auto">
          <a:xfrm>
            <a:off x="5940425" y="1700213"/>
            <a:ext cx="3024188" cy="1081087"/>
          </a:xfrm>
          <a:prstGeom prst="ellipse">
            <a:avLst/>
          </a:prstGeom>
          <a:solidFill>
            <a:srgbClr val="77EDED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Grundkurs-</a:t>
            </a:r>
          </a:p>
          <a:p>
            <a:pPr algn="ctr"/>
            <a:r>
              <a:rPr lang="de-DE" sz="2800"/>
              <a:t>bereich</a:t>
            </a:r>
          </a:p>
        </p:txBody>
      </p:sp>
      <p:sp>
        <p:nvSpPr>
          <p:cNvPr id="137226" name="Oval 10"/>
          <p:cNvSpPr>
            <a:spLocks noChangeArrowheads="1"/>
          </p:cNvSpPr>
          <p:nvPr/>
        </p:nvSpPr>
        <p:spPr bwMode="auto">
          <a:xfrm>
            <a:off x="250825" y="1773238"/>
            <a:ext cx="3024188" cy="1081087"/>
          </a:xfrm>
          <a:prstGeom prst="ellipse">
            <a:avLst/>
          </a:prstGeom>
          <a:solidFill>
            <a:srgbClr val="6AFA7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Leistungs-</a:t>
            </a:r>
          </a:p>
          <a:p>
            <a:pPr algn="ctr"/>
            <a:r>
              <a:rPr lang="de-DE" sz="2800"/>
              <a:t>kursbereich</a:t>
            </a:r>
          </a:p>
        </p:txBody>
      </p:sp>
      <p:sp>
        <p:nvSpPr>
          <p:cNvPr id="137227" name="Oval 11"/>
          <p:cNvSpPr>
            <a:spLocks noChangeArrowheads="1"/>
          </p:cNvSpPr>
          <p:nvPr/>
        </p:nvSpPr>
        <p:spPr bwMode="auto">
          <a:xfrm>
            <a:off x="3132138" y="5013325"/>
            <a:ext cx="3024187" cy="10810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Abiturbereich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 / 19. Februar 2020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1" grpId="0" animBg="1"/>
      <p:bldP spid="137222" grpId="0" animBg="1"/>
      <p:bldP spid="137223" grpId="0" animBg="1"/>
      <p:bldP spid="137224" grpId="0" animBg="1"/>
      <p:bldP spid="137225" grpId="0" animBg="1"/>
      <p:bldP spid="137226" grpId="0" animBg="1"/>
      <p:bldP spid="137227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836613"/>
            <a:ext cx="8001000" cy="684212"/>
          </a:xfrm>
          <a:solidFill>
            <a:srgbClr val="6AFA74"/>
          </a:solidFill>
          <a:ln/>
        </p:spPr>
        <p:txBody>
          <a:bodyPr/>
          <a:lstStyle/>
          <a:p>
            <a:r>
              <a:rPr lang="de-DE"/>
              <a:t>Leistungskurs - Bereich</a:t>
            </a:r>
          </a:p>
        </p:txBody>
      </p:sp>
      <p:sp>
        <p:nvSpPr>
          <p:cNvPr id="138259" name="Text Box 19"/>
          <p:cNvSpPr txBox="1">
            <a:spLocks noChangeArrowheads="1"/>
          </p:cNvSpPr>
          <p:nvPr/>
        </p:nvSpPr>
        <p:spPr bwMode="auto">
          <a:xfrm>
            <a:off x="611188" y="3716338"/>
            <a:ext cx="54006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800"/>
              <a:t>     Q1     Q2	  Q3     Q4</a:t>
            </a:r>
          </a:p>
        </p:txBody>
      </p:sp>
      <p:sp>
        <p:nvSpPr>
          <p:cNvPr id="138262" name="Text Box 22"/>
          <p:cNvSpPr txBox="1">
            <a:spLocks noChangeArrowheads="1"/>
          </p:cNvSpPr>
          <p:nvPr/>
        </p:nvSpPr>
        <p:spPr bwMode="auto">
          <a:xfrm>
            <a:off x="5940425" y="3068638"/>
            <a:ext cx="2952750" cy="1801812"/>
          </a:xfrm>
          <a:prstGeom prst="rect">
            <a:avLst/>
          </a:prstGeom>
          <a:solidFill>
            <a:srgbClr val="BFFDC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800"/>
              <a:t>8 LK</a:t>
            </a:r>
          </a:p>
          <a:p>
            <a:pPr algn="ctr">
              <a:spcBef>
                <a:spcPct val="50000"/>
              </a:spcBef>
            </a:pPr>
            <a:r>
              <a:rPr lang="de-DE" sz="2800"/>
              <a:t>in doppelter</a:t>
            </a:r>
          </a:p>
          <a:p>
            <a:pPr algn="ctr">
              <a:spcBef>
                <a:spcPct val="50000"/>
              </a:spcBef>
            </a:pPr>
            <a:r>
              <a:rPr lang="de-DE" sz="2800"/>
              <a:t>Wertung</a:t>
            </a:r>
          </a:p>
        </p:txBody>
      </p:sp>
      <p:sp>
        <p:nvSpPr>
          <p:cNvPr id="138316" name="Rectangle 76"/>
          <p:cNvSpPr>
            <a:spLocks noChangeArrowheads="1"/>
          </p:cNvSpPr>
          <p:nvPr/>
        </p:nvSpPr>
        <p:spPr bwMode="auto">
          <a:xfrm>
            <a:off x="1042988" y="2276475"/>
            <a:ext cx="792162" cy="865188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LK</a:t>
            </a:r>
          </a:p>
          <a:p>
            <a:pPr algn="ctr"/>
            <a:r>
              <a:rPr lang="de-DE" sz="2800"/>
              <a:t>1</a:t>
            </a:r>
          </a:p>
        </p:txBody>
      </p:sp>
      <p:sp>
        <p:nvSpPr>
          <p:cNvPr id="138317" name="Rectangle 77"/>
          <p:cNvSpPr>
            <a:spLocks noChangeArrowheads="1"/>
          </p:cNvSpPr>
          <p:nvPr/>
        </p:nvSpPr>
        <p:spPr bwMode="auto">
          <a:xfrm>
            <a:off x="1042988" y="4365625"/>
            <a:ext cx="792162" cy="865188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LK</a:t>
            </a:r>
          </a:p>
          <a:p>
            <a:pPr algn="ctr"/>
            <a:r>
              <a:rPr lang="de-DE" sz="2800"/>
              <a:t>2</a:t>
            </a:r>
          </a:p>
        </p:txBody>
      </p:sp>
      <p:sp>
        <p:nvSpPr>
          <p:cNvPr id="138318" name="Rectangle 78"/>
          <p:cNvSpPr>
            <a:spLocks noChangeArrowheads="1"/>
          </p:cNvSpPr>
          <p:nvPr/>
        </p:nvSpPr>
        <p:spPr bwMode="auto">
          <a:xfrm>
            <a:off x="1187450" y="2636838"/>
            <a:ext cx="792163" cy="865187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LK</a:t>
            </a:r>
          </a:p>
          <a:p>
            <a:pPr algn="ctr"/>
            <a:r>
              <a:rPr lang="de-DE" sz="2800"/>
              <a:t>1</a:t>
            </a:r>
          </a:p>
        </p:txBody>
      </p:sp>
      <p:sp>
        <p:nvSpPr>
          <p:cNvPr id="138319" name="Rectangle 79"/>
          <p:cNvSpPr>
            <a:spLocks noChangeArrowheads="1"/>
          </p:cNvSpPr>
          <p:nvPr/>
        </p:nvSpPr>
        <p:spPr bwMode="auto">
          <a:xfrm>
            <a:off x="1187450" y="4724400"/>
            <a:ext cx="792163" cy="865188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LK</a:t>
            </a:r>
          </a:p>
          <a:p>
            <a:pPr algn="ctr"/>
            <a:r>
              <a:rPr lang="de-DE" sz="2800"/>
              <a:t>2</a:t>
            </a:r>
          </a:p>
        </p:txBody>
      </p:sp>
      <p:sp>
        <p:nvSpPr>
          <p:cNvPr id="138325" name="Rectangle 85"/>
          <p:cNvSpPr>
            <a:spLocks noChangeArrowheads="1"/>
          </p:cNvSpPr>
          <p:nvPr/>
        </p:nvSpPr>
        <p:spPr bwMode="auto">
          <a:xfrm>
            <a:off x="2266950" y="2276475"/>
            <a:ext cx="792163" cy="865188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LK</a:t>
            </a:r>
          </a:p>
          <a:p>
            <a:pPr algn="ctr"/>
            <a:r>
              <a:rPr lang="de-DE" sz="2800"/>
              <a:t>1</a:t>
            </a:r>
          </a:p>
        </p:txBody>
      </p:sp>
      <p:sp>
        <p:nvSpPr>
          <p:cNvPr id="138326" name="Rectangle 86"/>
          <p:cNvSpPr>
            <a:spLocks noChangeArrowheads="1"/>
          </p:cNvSpPr>
          <p:nvPr/>
        </p:nvSpPr>
        <p:spPr bwMode="auto">
          <a:xfrm>
            <a:off x="2266950" y="4365625"/>
            <a:ext cx="792163" cy="865188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LK</a:t>
            </a:r>
          </a:p>
          <a:p>
            <a:pPr algn="ctr"/>
            <a:r>
              <a:rPr lang="de-DE" sz="2800"/>
              <a:t>2</a:t>
            </a:r>
          </a:p>
        </p:txBody>
      </p:sp>
      <p:sp>
        <p:nvSpPr>
          <p:cNvPr id="138327" name="Rectangle 87"/>
          <p:cNvSpPr>
            <a:spLocks noChangeArrowheads="1"/>
          </p:cNvSpPr>
          <p:nvPr/>
        </p:nvSpPr>
        <p:spPr bwMode="auto">
          <a:xfrm>
            <a:off x="2411413" y="2636838"/>
            <a:ext cx="792162" cy="865187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LK</a:t>
            </a:r>
          </a:p>
          <a:p>
            <a:pPr algn="ctr"/>
            <a:r>
              <a:rPr lang="de-DE" sz="2800"/>
              <a:t>1</a:t>
            </a:r>
          </a:p>
        </p:txBody>
      </p:sp>
      <p:sp>
        <p:nvSpPr>
          <p:cNvPr id="138328" name="Rectangle 88"/>
          <p:cNvSpPr>
            <a:spLocks noChangeArrowheads="1"/>
          </p:cNvSpPr>
          <p:nvPr/>
        </p:nvSpPr>
        <p:spPr bwMode="auto">
          <a:xfrm>
            <a:off x="2411413" y="4724400"/>
            <a:ext cx="792162" cy="865188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LK</a:t>
            </a:r>
          </a:p>
          <a:p>
            <a:pPr algn="ctr"/>
            <a:r>
              <a:rPr lang="de-DE" sz="2800"/>
              <a:t>2</a:t>
            </a:r>
          </a:p>
        </p:txBody>
      </p:sp>
      <p:sp>
        <p:nvSpPr>
          <p:cNvPr id="138329" name="Rectangle 89"/>
          <p:cNvSpPr>
            <a:spLocks noChangeArrowheads="1"/>
          </p:cNvSpPr>
          <p:nvPr/>
        </p:nvSpPr>
        <p:spPr bwMode="auto">
          <a:xfrm>
            <a:off x="3492500" y="2276475"/>
            <a:ext cx="792163" cy="865188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LK</a:t>
            </a:r>
          </a:p>
          <a:p>
            <a:pPr algn="ctr"/>
            <a:r>
              <a:rPr lang="de-DE" sz="2800"/>
              <a:t>1</a:t>
            </a:r>
          </a:p>
        </p:txBody>
      </p:sp>
      <p:sp>
        <p:nvSpPr>
          <p:cNvPr id="138330" name="Rectangle 90"/>
          <p:cNvSpPr>
            <a:spLocks noChangeArrowheads="1"/>
          </p:cNvSpPr>
          <p:nvPr/>
        </p:nvSpPr>
        <p:spPr bwMode="auto">
          <a:xfrm>
            <a:off x="3492500" y="4365625"/>
            <a:ext cx="792163" cy="865188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LK</a:t>
            </a:r>
          </a:p>
          <a:p>
            <a:pPr algn="ctr"/>
            <a:r>
              <a:rPr lang="de-DE" sz="2800"/>
              <a:t>2</a:t>
            </a:r>
          </a:p>
        </p:txBody>
      </p:sp>
      <p:sp>
        <p:nvSpPr>
          <p:cNvPr id="138331" name="Rectangle 91"/>
          <p:cNvSpPr>
            <a:spLocks noChangeArrowheads="1"/>
          </p:cNvSpPr>
          <p:nvPr/>
        </p:nvSpPr>
        <p:spPr bwMode="auto">
          <a:xfrm>
            <a:off x="3635375" y="2636838"/>
            <a:ext cx="792163" cy="865187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LK</a:t>
            </a:r>
          </a:p>
          <a:p>
            <a:pPr algn="ctr"/>
            <a:r>
              <a:rPr lang="de-DE" sz="2800"/>
              <a:t>1</a:t>
            </a:r>
          </a:p>
        </p:txBody>
      </p:sp>
      <p:sp>
        <p:nvSpPr>
          <p:cNvPr id="138332" name="Rectangle 92"/>
          <p:cNvSpPr>
            <a:spLocks noChangeArrowheads="1"/>
          </p:cNvSpPr>
          <p:nvPr/>
        </p:nvSpPr>
        <p:spPr bwMode="auto">
          <a:xfrm>
            <a:off x="3635375" y="4724400"/>
            <a:ext cx="792163" cy="865188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LK</a:t>
            </a:r>
          </a:p>
          <a:p>
            <a:pPr algn="ctr"/>
            <a:r>
              <a:rPr lang="de-DE" sz="2800"/>
              <a:t>2</a:t>
            </a:r>
          </a:p>
        </p:txBody>
      </p:sp>
      <p:sp>
        <p:nvSpPr>
          <p:cNvPr id="138333" name="Rectangle 93"/>
          <p:cNvSpPr>
            <a:spLocks noChangeArrowheads="1"/>
          </p:cNvSpPr>
          <p:nvPr/>
        </p:nvSpPr>
        <p:spPr bwMode="auto">
          <a:xfrm>
            <a:off x="4643438" y="2276475"/>
            <a:ext cx="792162" cy="865188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LK</a:t>
            </a:r>
          </a:p>
          <a:p>
            <a:pPr algn="ctr"/>
            <a:r>
              <a:rPr lang="de-DE" sz="2800"/>
              <a:t>1</a:t>
            </a:r>
          </a:p>
        </p:txBody>
      </p:sp>
      <p:sp>
        <p:nvSpPr>
          <p:cNvPr id="138334" name="Rectangle 94"/>
          <p:cNvSpPr>
            <a:spLocks noChangeArrowheads="1"/>
          </p:cNvSpPr>
          <p:nvPr/>
        </p:nvSpPr>
        <p:spPr bwMode="auto">
          <a:xfrm>
            <a:off x="4643438" y="4365625"/>
            <a:ext cx="792162" cy="865188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LK</a:t>
            </a:r>
          </a:p>
          <a:p>
            <a:pPr algn="ctr"/>
            <a:r>
              <a:rPr lang="de-DE" sz="2800"/>
              <a:t>2</a:t>
            </a:r>
          </a:p>
        </p:txBody>
      </p:sp>
      <p:sp>
        <p:nvSpPr>
          <p:cNvPr id="138335" name="Rectangle 95"/>
          <p:cNvSpPr>
            <a:spLocks noChangeArrowheads="1"/>
          </p:cNvSpPr>
          <p:nvPr/>
        </p:nvSpPr>
        <p:spPr bwMode="auto">
          <a:xfrm>
            <a:off x="4787900" y="2636838"/>
            <a:ext cx="792163" cy="865187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LK</a:t>
            </a:r>
          </a:p>
          <a:p>
            <a:pPr algn="ctr"/>
            <a:r>
              <a:rPr lang="de-DE" sz="2800"/>
              <a:t>1</a:t>
            </a:r>
          </a:p>
        </p:txBody>
      </p:sp>
      <p:sp>
        <p:nvSpPr>
          <p:cNvPr id="138336" name="Rectangle 96"/>
          <p:cNvSpPr>
            <a:spLocks noChangeArrowheads="1"/>
          </p:cNvSpPr>
          <p:nvPr/>
        </p:nvSpPr>
        <p:spPr bwMode="auto">
          <a:xfrm>
            <a:off x="4716463" y="4724400"/>
            <a:ext cx="792162" cy="865188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LK</a:t>
            </a:r>
          </a:p>
          <a:p>
            <a:pPr algn="ctr"/>
            <a:r>
              <a:rPr lang="de-DE" sz="2800"/>
              <a:t>2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 / 19. Februar 2020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59" grpId="0"/>
      <p:bldP spid="138262" grpId="0" animBg="1"/>
      <p:bldP spid="138316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ChangeArrowheads="1"/>
          </p:cNvSpPr>
          <p:nvPr/>
        </p:nvSpPr>
        <p:spPr bwMode="auto">
          <a:xfrm>
            <a:off x="539750" y="836613"/>
            <a:ext cx="8001000" cy="684212"/>
          </a:xfrm>
          <a:prstGeom prst="rect">
            <a:avLst/>
          </a:prstGeom>
          <a:solidFill>
            <a:srgbClr val="75E6E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de-DE"/>
              <a:t>Grundkurs - Bereich</a:t>
            </a:r>
          </a:p>
        </p:txBody>
      </p:sp>
      <p:sp>
        <p:nvSpPr>
          <p:cNvPr id="140291" name="Text Box 3"/>
          <p:cNvSpPr txBox="1">
            <a:spLocks noChangeArrowheads="1"/>
          </p:cNvSpPr>
          <p:nvPr/>
        </p:nvSpPr>
        <p:spPr bwMode="auto">
          <a:xfrm>
            <a:off x="539750" y="1773238"/>
            <a:ext cx="48244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800"/>
              <a:t> Q1      Q2      Q3     Q4</a:t>
            </a:r>
          </a:p>
        </p:txBody>
      </p:sp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5940425" y="2492375"/>
            <a:ext cx="2952750" cy="2870200"/>
          </a:xfrm>
          <a:prstGeom prst="rect">
            <a:avLst/>
          </a:prstGeom>
          <a:solidFill>
            <a:srgbClr val="C4F4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800"/>
              <a:t>12 PF-Kurse Q1-Q4    +</a:t>
            </a:r>
          </a:p>
          <a:p>
            <a:pPr>
              <a:spcBef>
                <a:spcPct val="50000"/>
              </a:spcBef>
            </a:pPr>
            <a:r>
              <a:rPr lang="de-DE" sz="2800"/>
              <a:t>12 weitere GK</a:t>
            </a:r>
          </a:p>
          <a:p>
            <a:pPr algn="ctr">
              <a:spcBef>
                <a:spcPct val="50000"/>
              </a:spcBef>
            </a:pPr>
            <a:r>
              <a:rPr lang="de-DE" sz="2800"/>
              <a:t>=</a:t>
            </a:r>
          </a:p>
          <a:p>
            <a:pPr>
              <a:spcBef>
                <a:spcPct val="50000"/>
              </a:spcBef>
            </a:pPr>
            <a:r>
              <a:rPr lang="de-DE" sz="2800"/>
              <a:t>24 Grundkurse</a:t>
            </a:r>
          </a:p>
        </p:txBody>
      </p:sp>
      <p:sp>
        <p:nvSpPr>
          <p:cNvPr id="140295" name="Rectangle 7"/>
          <p:cNvSpPr>
            <a:spLocks noChangeArrowheads="1"/>
          </p:cNvSpPr>
          <p:nvPr/>
        </p:nvSpPr>
        <p:spPr bwMode="auto">
          <a:xfrm>
            <a:off x="611188" y="2276475"/>
            <a:ext cx="792162" cy="504825"/>
          </a:xfrm>
          <a:prstGeom prst="rect">
            <a:avLst/>
          </a:prstGeom>
          <a:solidFill>
            <a:srgbClr val="75E6E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3.PF</a:t>
            </a:r>
          </a:p>
        </p:txBody>
      </p:sp>
      <p:sp>
        <p:nvSpPr>
          <p:cNvPr id="140296" name="Rectangle 8"/>
          <p:cNvSpPr>
            <a:spLocks noChangeArrowheads="1"/>
          </p:cNvSpPr>
          <p:nvPr/>
        </p:nvSpPr>
        <p:spPr bwMode="auto">
          <a:xfrm>
            <a:off x="1835150" y="2276475"/>
            <a:ext cx="792163" cy="504825"/>
          </a:xfrm>
          <a:prstGeom prst="rect">
            <a:avLst/>
          </a:prstGeom>
          <a:solidFill>
            <a:srgbClr val="75E6E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3.PF</a:t>
            </a:r>
          </a:p>
        </p:txBody>
      </p:sp>
      <p:sp>
        <p:nvSpPr>
          <p:cNvPr id="140297" name="Rectangle 9"/>
          <p:cNvSpPr>
            <a:spLocks noChangeArrowheads="1"/>
          </p:cNvSpPr>
          <p:nvPr/>
        </p:nvSpPr>
        <p:spPr bwMode="auto">
          <a:xfrm>
            <a:off x="3059113" y="2276475"/>
            <a:ext cx="792162" cy="504825"/>
          </a:xfrm>
          <a:prstGeom prst="rect">
            <a:avLst/>
          </a:prstGeom>
          <a:solidFill>
            <a:srgbClr val="75E6E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3.PF</a:t>
            </a:r>
          </a:p>
        </p:txBody>
      </p:sp>
      <p:sp>
        <p:nvSpPr>
          <p:cNvPr id="140298" name="Rectangle 10"/>
          <p:cNvSpPr>
            <a:spLocks noChangeArrowheads="1"/>
          </p:cNvSpPr>
          <p:nvPr/>
        </p:nvSpPr>
        <p:spPr bwMode="auto">
          <a:xfrm>
            <a:off x="611188" y="2924175"/>
            <a:ext cx="792162" cy="504825"/>
          </a:xfrm>
          <a:prstGeom prst="rect">
            <a:avLst/>
          </a:prstGeom>
          <a:solidFill>
            <a:srgbClr val="75E6E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4.PF</a:t>
            </a:r>
          </a:p>
        </p:txBody>
      </p:sp>
      <p:sp>
        <p:nvSpPr>
          <p:cNvPr id="140299" name="Rectangle 11"/>
          <p:cNvSpPr>
            <a:spLocks noChangeArrowheads="1"/>
          </p:cNvSpPr>
          <p:nvPr/>
        </p:nvSpPr>
        <p:spPr bwMode="auto">
          <a:xfrm>
            <a:off x="1835150" y="2924175"/>
            <a:ext cx="792163" cy="504825"/>
          </a:xfrm>
          <a:prstGeom prst="rect">
            <a:avLst/>
          </a:prstGeom>
          <a:solidFill>
            <a:srgbClr val="75E6E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4.PF</a:t>
            </a:r>
          </a:p>
        </p:txBody>
      </p:sp>
      <p:sp>
        <p:nvSpPr>
          <p:cNvPr id="140300" name="Rectangle 12"/>
          <p:cNvSpPr>
            <a:spLocks noChangeArrowheads="1"/>
          </p:cNvSpPr>
          <p:nvPr/>
        </p:nvSpPr>
        <p:spPr bwMode="auto">
          <a:xfrm>
            <a:off x="3059113" y="2924175"/>
            <a:ext cx="792162" cy="504825"/>
          </a:xfrm>
          <a:prstGeom prst="rect">
            <a:avLst/>
          </a:prstGeom>
          <a:solidFill>
            <a:srgbClr val="75E6E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4.PF</a:t>
            </a:r>
          </a:p>
        </p:txBody>
      </p:sp>
      <p:sp>
        <p:nvSpPr>
          <p:cNvPr id="140301" name="Rectangle 13"/>
          <p:cNvSpPr>
            <a:spLocks noChangeArrowheads="1"/>
          </p:cNvSpPr>
          <p:nvPr/>
        </p:nvSpPr>
        <p:spPr bwMode="auto">
          <a:xfrm>
            <a:off x="611188" y="3573463"/>
            <a:ext cx="792162" cy="504825"/>
          </a:xfrm>
          <a:prstGeom prst="rect">
            <a:avLst/>
          </a:prstGeom>
          <a:solidFill>
            <a:srgbClr val="75E6E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5.PF</a:t>
            </a:r>
          </a:p>
        </p:txBody>
      </p:sp>
      <p:sp>
        <p:nvSpPr>
          <p:cNvPr id="140302" name="Rectangle 14"/>
          <p:cNvSpPr>
            <a:spLocks noChangeArrowheads="1"/>
          </p:cNvSpPr>
          <p:nvPr/>
        </p:nvSpPr>
        <p:spPr bwMode="auto">
          <a:xfrm>
            <a:off x="1835150" y="3573463"/>
            <a:ext cx="792163" cy="504825"/>
          </a:xfrm>
          <a:prstGeom prst="rect">
            <a:avLst/>
          </a:prstGeom>
          <a:solidFill>
            <a:srgbClr val="75E6E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5.PF</a:t>
            </a:r>
          </a:p>
        </p:txBody>
      </p:sp>
      <p:sp>
        <p:nvSpPr>
          <p:cNvPr id="140303" name="Rectangle 15"/>
          <p:cNvSpPr>
            <a:spLocks noChangeArrowheads="1"/>
          </p:cNvSpPr>
          <p:nvPr/>
        </p:nvSpPr>
        <p:spPr bwMode="auto">
          <a:xfrm>
            <a:off x="3059113" y="3573463"/>
            <a:ext cx="792162" cy="504825"/>
          </a:xfrm>
          <a:prstGeom prst="rect">
            <a:avLst/>
          </a:prstGeom>
          <a:solidFill>
            <a:srgbClr val="75E6E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5.PF</a:t>
            </a:r>
          </a:p>
        </p:txBody>
      </p:sp>
      <p:sp>
        <p:nvSpPr>
          <p:cNvPr id="140304" name="Line 16"/>
          <p:cNvSpPr>
            <a:spLocks noChangeShapeType="1"/>
          </p:cNvSpPr>
          <p:nvPr/>
        </p:nvSpPr>
        <p:spPr bwMode="auto">
          <a:xfrm>
            <a:off x="468313" y="4221163"/>
            <a:ext cx="4824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0305" name="Rectangle 17"/>
          <p:cNvSpPr>
            <a:spLocks noChangeArrowheads="1"/>
          </p:cNvSpPr>
          <p:nvPr/>
        </p:nvSpPr>
        <p:spPr bwMode="auto">
          <a:xfrm>
            <a:off x="1835150" y="4292600"/>
            <a:ext cx="792163" cy="504825"/>
          </a:xfrm>
          <a:prstGeom prst="rect">
            <a:avLst/>
          </a:prstGeom>
          <a:solidFill>
            <a:srgbClr val="75E6E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GK</a:t>
            </a:r>
          </a:p>
        </p:txBody>
      </p:sp>
      <p:sp>
        <p:nvSpPr>
          <p:cNvPr id="140306" name="Rectangle 18"/>
          <p:cNvSpPr>
            <a:spLocks noChangeArrowheads="1"/>
          </p:cNvSpPr>
          <p:nvPr/>
        </p:nvSpPr>
        <p:spPr bwMode="auto">
          <a:xfrm>
            <a:off x="1835150" y="4652963"/>
            <a:ext cx="792163" cy="504825"/>
          </a:xfrm>
          <a:prstGeom prst="rect">
            <a:avLst/>
          </a:prstGeom>
          <a:solidFill>
            <a:srgbClr val="75E6E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GK</a:t>
            </a:r>
          </a:p>
        </p:txBody>
      </p:sp>
      <p:sp>
        <p:nvSpPr>
          <p:cNvPr id="140307" name="Rectangle 19"/>
          <p:cNvSpPr>
            <a:spLocks noChangeArrowheads="1"/>
          </p:cNvSpPr>
          <p:nvPr/>
        </p:nvSpPr>
        <p:spPr bwMode="auto">
          <a:xfrm>
            <a:off x="1835150" y="5084763"/>
            <a:ext cx="792163" cy="504825"/>
          </a:xfrm>
          <a:prstGeom prst="rect">
            <a:avLst/>
          </a:prstGeom>
          <a:solidFill>
            <a:srgbClr val="75E6E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GK</a:t>
            </a:r>
          </a:p>
        </p:txBody>
      </p:sp>
      <p:sp>
        <p:nvSpPr>
          <p:cNvPr id="140308" name="Rectangle 20"/>
          <p:cNvSpPr>
            <a:spLocks noChangeArrowheads="1"/>
          </p:cNvSpPr>
          <p:nvPr/>
        </p:nvSpPr>
        <p:spPr bwMode="auto">
          <a:xfrm>
            <a:off x="1835150" y="5445125"/>
            <a:ext cx="792163" cy="504825"/>
          </a:xfrm>
          <a:prstGeom prst="rect">
            <a:avLst/>
          </a:prstGeom>
          <a:solidFill>
            <a:srgbClr val="75E6E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GK</a:t>
            </a:r>
          </a:p>
        </p:txBody>
      </p:sp>
      <p:sp>
        <p:nvSpPr>
          <p:cNvPr id="140309" name="Rectangle 21"/>
          <p:cNvSpPr>
            <a:spLocks noChangeArrowheads="1"/>
          </p:cNvSpPr>
          <p:nvPr/>
        </p:nvSpPr>
        <p:spPr bwMode="auto">
          <a:xfrm>
            <a:off x="611188" y="4292600"/>
            <a:ext cx="792162" cy="504825"/>
          </a:xfrm>
          <a:prstGeom prst="rect">
            <a:avLst/>
          </a:prstGeom>
          <a:solidFill>
            <a:srgbClr val="75E6E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GK</a:t>
            </a:r>
          </a:p>
        </p:txBody>
      </p:sp>
      <p:sp>
        <p:nvSpPr>
          <p:cNvPr id="140310" name="Rectangle 22"/>
          <p:cNvSpPr>
            <a:spLocks noChangeArrowheads="1"/>
          </p:cNvSpPr>
          <p:nvPr/>
        </p:nvSpPr>
        <p:spPr bwMode="auto">
          <a:xfrm>
            <a:off x="611188" y="4652963"/>
            <a:ext cx="792162" cy="504825"/>
          </a:xfrm>
          <a:prstGeom prst="rect">
            <a:avLst/>
          </a:prstGeom>
          <a:solidFill>
            <a:srgbClr val="75E6E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GK</a:t>
            </a:r>
          </a:p>
        </p:txBody>
      </p:sp>
      <p:sp>
        <p:nvSpPr>
          <p:cNvPr id="140311" name="Rectangle 23"/>
          <p:cNvSpPr>
            <a:spLocks noChangeArrowheads="1"/>
          </p:cNvSpPr>
          <p:nvPr/>
        </p:nvSpPr>
        <p:spPr bwMode="auto">
          <a:xfrm>
            <a:off x="611188" y="5084763"/>
            <a:ext cx="792162" cy="504825"/>
          </a:xfrm>
          <a:prstGeom prst="rect">
            <a:avLst/>
          </a:prstGeom>
          <a:solidFill>
            <a:srgbClr val="75E6E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GK</a:t>
            </a:r>
          </a:p>
        </p:txBody>
      </p:sp>
      <p:sp>
        <p:nvSpPr>
          <p:cNvPr id="140312" name="Rectangle 24"/>
          <p:cNvSpPr>
            <a:spLocks noChangeArrowheads="1"/>
          </p:cNvSpPr>
          <p:nvPr/>
        </p:nvSpPr>
        <p:spPr bwMode="auto">
          <a:xfrm>
            <a:off x="3059113" y="4292600"/>
            <a:ext cx="792162" cy="504825"/>
          </a:xfrm>
          <a:prstGeom prst="rect">
            <a:avLst/>
          </a:prstGeom>
          <a:solidFill>
            <a:srgbClr val="75E6E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GK</a:t>
            </a:r>
          </a:p>
        </p:txBody>
      </p:sp>
      <p:sp>
        <p:nvSpPr>
          <p:cNvPr id="140313" name="Rectangle 25"/>
          <p:cNvSpPr>
            <a:spLocks noChangeArrowheads="1"/>
          </p:cNvSpPr>
          <p:nvPr/>
        </p:nvSpPr>
        <p:spPr bwMode="auto">
          <a:xfrm>
            <a:off x="3059113" y="4652963"/>
            <a:ext cx="792162" cy="504825"/>
          </a:xfrm>
          <a:prstGeom prst="rect">
            <a:avLst/>
          </a:prstGeom>
          <a:solidFill>
            <a:srgbClr val="75E6E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GK</a:t>
            </a:r>
          </a:p>
        </p:txBody>
      </p:sp>
      <p:sp>
        <p:nvSpPr>
          <p:cNvPr id="140314" name="Rectangle 26"/>
          <p:cNvSpPr>
            <a:spLocks noChangeArrowheads="1"/>
          </p:cNvSpPr>
          <p:nvPr/>
        </p:nvSpPr>
        <p:spPr bwMode="auto">
          <a:xfrm>
            <a:off x="3059113" y="5084763"/>
            <a:ext cx="792162" cy="504825"/>
          </a:xfrm>
          <a:prstGeom prst="rect">
            <a:avLst/>
          </a:prstGeom>
          <a:solidFill>
            <a:srgbClr val="75E6E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GK</a:t>
            </a:r>
          </a:p>
        </p:txBody>
      </p:sp>
      <p:sp>
        <p:nvSpPr>
          <p:cNvPr id="140315" name="Rectangle 27"/>
          <p:cNvSpPr>
            <a:spLocks noChangeArrowheads="1"/>
          </p:cNvSpPr>
          <p:nvPr/>
        </p:nvSpPr>
        <p:spPr bwMode="auto">
          <a:xfrm>
            <a:off x="4284663" y="4292600"/>
            <a:ext cx="792162" cy="504825"/>
          </a:xfrm>
          <a:prstGeom prst="rect">
            <a:avLst/>
          </a:prstGeom>
          <a:solidFill>
            <a:srgbClr val="75E6E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GK</a:t>
            </a:r>
          </a:p>
        </p:txBody>
      </p:sp>
      <p:sp>
        <p:nvSpPr>
          <p:cNvPr id="140316" name="Rectangle 28"/>
          <p:cNvSpPr>
            <a:spLocks noChangeArrowheads="1"/>
          </p:cNvSpPr>
          <p:nvPr/>
        </p:nvSpPr>
        <p:spPr bwMode="auto">
          <a:xfrm>
            <a:off x="4284663" y="4652963"/>
            <a:ext cx="792162" cy="504825"/>
          </a:xfrm>
          <a:prstGeom prst="rect">
            <a:avLst/>
          </a:prstGeom>
          <a:solidFill>
            <a:srgbClr val="75E6E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GK</a:t>
            </a:r>
          </a:p>
        </p:txBody>
      </p:sp>
      <p:sp>
        <p:nvSpPr>
          <p:cNvPr id="140318" name="Rectangle 30"/>
          <p:cNvSpPr>
            <a:spLocks noChangeArrowheads="1"/>
          </p:cNvSpPr>
          <p:nvPr/>
        </p:nvSpPr>
        <p:spPr bwMode="auto">
          <a:xfrm>
            <a:off x="4284663" y="2276475"/>
            <a:ext cx="792162" cy="504825"/>
          </a:xfrm>
          <a:prstGeom prst="rect">
            <a:avLst/>
          </a:prstGeom>
          <a:solidFill>
            <a:srgbClr val="75E6E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3.PF</a:t>
            </a:r>
          </a:p>
        </p:txBody>
      </p:sp>
      <p:sp>
        <p:nvSpPr>
          <p:cNvPr id="140319" name="Rectangle 31"/>
          <p:cNvSpPr>
            <a:spLocks noChangeArrowheads="1"/>
          </p:cNvSpPr>
          <p:nvPr/>
        </p:nvSpPr>
        <p:spPr bwMode="auto">
          <a:xfrm>
            <a:off x="4284663" y="2924175"/>
            <a:ext cx="792162" cy="504825"/>
          </a:xfrm>
          <a:prstGeom prst="rect">
            <a:avLst/>
          </a:prstGeom>
          <a:solidFill>
            <a:srgbClr val="75E6E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4.PF</a:t>
            </a:r>
          </a:p>
        </p:txBody>
      </p:sp>
      <p:sp>
        <p:nvSpPr>
          <p:cNvPr id="140320" name="Rectangle 32"/>
          <p:cNvSpPr>
            <a:spLocks noChangeArrowheads="1"/>
          </p:cNvSpPr>
          <p:nvPr/>
        </p:nvSpPr>
        <p:spPr bwMode="auto">
          <a:xfrm>
            <a:off x="4284663" y="3573463"/>
            <a:ext cx="792162" cy="504825"/>
          </a:xfrm>
          <a:prstGeom prst="rect">
            <a:avLst/>
          </a:prstGeom>
          <a:solidFill>
            <a:srgbClr val="75E6E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5.PF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 / 19. Februar 2020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8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4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7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63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66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69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72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78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81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84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/>
      <p:bldP spid="140292" grpId="0" animBg="1"/>
      <p:bldP spid="140295" grpId="0" animBg="1"/>
      <p:bldP spid="140296" grpId="0" animBg="1"/>
      <p:bldP spid="140297" grpId="0" animBg="1"/>
      <p:bldP spid="140298" grpId="0" animBg="1"/>
      <p:bldP spid="140299" grpId="0" animBg="1"/>
      <p:bldP spid="140300" grpId="0" animBg="1"/>
      <p:bldP spid="140301" grpId="0" animBg="1"/>
      <p:bldP spid="140302" grpId="0" animBg="1"/>
      <p:bldP spid="140303" grpId="0" animBg="1"/>
      <p:bldP spid="140304" grpId="0" animBg="1"/>
      <p:bldP spid="140305" grpId="0" animBg="1"/>
      <p:bldP spid="140306" grpId="0" animBg="1"/>
      <p:bldP spid="140307" grpId="0" animBg="1"/>
      <p:bldP spid="140308" grpId="0" animBg="1"/>
      <p:bldP spid="140309" grpId="0" animBg="1"/>
      <p:bldP spid="140310" grpId="0" animBg="1"/>
      <p:bldP spid="140311" grpId="0" animBg="1"/>
      <p:bldP spid="140312" grpId="0" animBg="1"/>
      <p:bldP spid="140313" grpId="0" animBg="1"/>
      <p:bldP spid="140314" grpId="0" animBg="1"/>
      <p:bldP spid="140315" grpId="0" animBg="1"/>
      <p:bldP spid="140316" grpId="0" animBg="1"/>
      <p:bldP spid="140318" grpId="0" animBg="1"/>
      <p:bldP spid="140319" grpId="0" animBg="1"/>
      <p:bldP spid="140320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Rectangle 4"/>
          <p:cNvSpPr>
            <a:spLocks noChangeArrowheads="1"/>
          </p:cNvSpPr>
          <p:nvPr/>
        </p:nvSpPr>
        <p:spPr bwMode="auto">
          <a:xfrm>
            <a:off x="539750" y="836613"/>
            <a:ext cx="8001000" cy="6842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de-DE"/>
              <a:t>Abitur - Bereich</a:t>
            </a:r>
          </a:p>
        </p:txBody>
      </p:sp>
      <p:sp>
        <p:nvSpPr>
          <p:cNvPr id="141317" name="Text Box 5"/>
          <p:cNvSpPr txBox="1">
            <a:spLocks noChangeArrowheads="1"/>
          </p:cNvSpPr>
          <p:nvPr/>
        </p:nvSpPr>
        <p:spPr bwMode="auto">
          <a:xfrm>
            <a:off x="468313" y="1628775"/>
            <a:ext cx="3816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800"/>
              <a:t>   5 Prüfungen</a:t>
            </a:r>
          </a:p>
        </p:txBody>
      </p:sp>
      <p:sp>
        <p:nvSpPr>
          <p:cNvPr id="141318" name="Text Box 6"/>
          <p:cNvSpPr txBox="1">
            <a:spLocks noChangeArrowheads="1"/>
          </p:cNvSpPr>
          <p:nvPr/>
        </p:nvSpPr>
        <p:spPr bwMode="auto">
          <a:xfrm>
            <a:off x="4787900" y="2708275"/>
            <a:ext cx="3744913" cy="22288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800"/>
              <a:t>5 Prüfungsergebnisse</a:t>
            </a:r>
          </a:p>
          <a:p>
            <a:pPr algn="ctr">
              <a:spcBef>
                <a:spcPct val="50000"/>
              </a:spcBef>
            </a:pPr>
            <a:r>
              <a:rPr lang="de-DE" sz="2800"/>
              <a:t>in vierfacher</a:t>
            </a:r>
          </a:p>
          <a:p>
            <a:pPr algn="ctr">
              <a:spcBef>
                <a:spcPct val="50000"/>
              </a:spcBef>
            </a:pPr>
            <a:r>
              <a:rPr lang="de-DE" sz="2800"/>
              <a:t>Wertung</a:t>
            </a:r>
          </a:p>
        </p:txBody>
      </p:sp>
      <p:sp>
        <p:nvSpPr>
          <p:cNvPr id="141322" name="Rectangle 10"/>
          <p:cNvSpPr>
            <a:spLocks noChangeArrowheads="1"/>
          </p:cNvSpPr>
          <p:nvPr/>
        </p:nvSpPr>
        <p:spPr bwMode="auto">
          <a:xfrm>
            <a:off x="611188" y="4149725"/>
            <a:ext cx="792162" cy="504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3.PF</a:t>
            </a:r>
          </a:p>
        </p:txBody>
      </p:sp>
      <p:sp>
        <p:nvSpPr>
          <p:cNvPr id="141324" name="Rectangle 12"/>
          <p:cNvSpPr>
            <a:spLocks noChangeArrowheads="1"/>
          </p:cNvSpPr>
          <p:nvPr/>
        </p:nvSpPr>
        <p:spPr bwMode="auto">
          <a:xfrm>
            <a:off x="611188" y="4797425"/>
            <a:ext cx="792162" cy="504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4.PF</a:t>
            </a:r>
          </a:p>
        </p:txBody>
      </p:sp>
      <p:sp>
        <p:nvSpPr>
          <p:cNvPr id="141326" name="Rectangle 14"/>
          <p:cNvSpPr>
            <a:spLocks noChangeArrowheads="1"/>
          </p:cNvSpPr>
          <p:nvPr/>
        </p:nvSpPr>
        <p:spPr bwMode="auto">
          <a:xfrm>
            <a:off x="611188" y="5445125"/>
            <a:ext cx="792162" cy="504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5.PF</a:t>
            </a:r>
          </a:p>
        </p:txBody>
      </p:sp>
      <p:sp>
        <p:nvSpPr>
          <p:cNvPr id="141329" name="Rectangle 17"/>
          <p:cNvSpPr>
            <a:spLocks noChangeArrowheads="1"/>
          </p:cNvSpPr>
          <p:nvPr/>
        </p:nvSpPr>
        <p:spPr bwMode="auto">
          <a:xfrm>
            <a:off x="611188" y="2133600"/>
            <a:ext cx="792162" cy="8651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LK</a:t>
            </a:r>
          </a:p>
          <a:p>
            <a:pPr algn="ctr"/>
            <a:r>
              <a:rPr lang="de-DE" sz="2800"/>
              <a:t>1</a:t>
            </a:r>
          </a:p>
        </p:txBody>
      </p:sp>
      <p:sp>
        <p:nvSpPr>
          <p:cNvPr id="141330" name="Rectangle 18"/>
          <p:cNvSpPr>
            <a:spLocks noChangeArrowheads="1"/>
          </p:cNvSpPr>
          <p:nvPr/>
        </p:nvSpPr>
        <p:spPr bwMode="auto">
          <a:xfrm>
            <a:off x="611188" y="3141663"/>
            <a:ext cx="792162" cy="86518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LK</a:t>
            </a:r>
          </a:p>
          <a:p>
            <a:pPr algn="ctr"/>
            <a:r>
              <a:rPr lang="de-DE" sz="2800"/>
              <a:t>2</a:t>
            </a:r>
          </a:p>
        </p:txBody>
      </p:sp>
      <p:sp>
        <p:nvSpPr>
          <p:cNvPr id="141331" name="Rectangle 19"/>
          <p:cNvSpPr>
            <a:spLocks noChangeArrowheads="1"/>
          </p:cNvSpPr>
          <p:nvPr/>
        </p:nvSpPr>
        <p:spPr bwMode="auto">
          <a:xfrm>
            <a:off x="1258888" y="4221163"/>
            <a:ext cx="792162" cy="504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3.PF</a:t>
            </a:r>
          </a:p>
        </p:txBody>
      </p:sp>
      <p:sp>
        <p:nvSpPr>
          <p:cNvPr id="141332" name="Rectangle 20"/>
          <p:cNvSpPr>
            <a:spLocks noChangeArrowheads="1"/>
          </p:cNvSpPr>
          <p:nvPr/>
        </p:nvSpPr>
        <p:spPr bwMode="auto">
          <a:xfrm>
            <a:off x="1258888" y="4868863"/>
            <a:ext cx="792162" cy="504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4.PF</a:t>
            </a:r>
          </a:p>
        </p:txBody>
      </p:sp>
      <p:sp>
        <p:nvSpPr>
          <p:cNvPr id="141333" name="Rectangle 21"/>
          <p:cNvSpPr>
            <a:spLocks noChangeArrowheads="1"/>
          </p:cNvSpPr>
          <p:nvPr/>
        </p:nvSpPr>
        <p:spPr bwMode="auto">
          <a:xfrm>
            <a:off x="1258888" y="5516563"/>
            <a:ext cx="792162" cy="504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5.PF</a:t>
            </a:r>
          </a:p>
        </p:txBody>
      </p:sp>
      <p:sp>
        <p:nvSpPr>
          <p:cNvPr id="141334" name="Rectangle 22"/>
          <p:cNvSpPr>
            <a:spLocks noChangeArrowheads="1"/>
          </p:cNvSpPr>
          <p:nvPr/>
        </p:nvSpPr>
        <p:spPr bwMode="auto">
          <a:xfrm>
            <a:off x="1258888" y="2205038"/>
            <a:ext cx="792162" cy="86518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LK</a:t>
            </a:r>
          </a:p>
          <a:p>
            <a:pPr algn="ctr"/>
            <a:r>
              <a:rPr lang="de-DE" sz="2800"/>
              <a:t>1</a:t>
            </a:r>
          </a:p>
        </p:txBody>
      </p:sp>
      <p:sp>
        <p:nvSpPr>
          <p:cNvPr id="141335" name="Rectangle 23"/>
          <p:cNvSpPr>
            <a:spLocks noChangeArrowheads="1"/>
          </p:cNvSpPr>
          <p:nvPr/>
        </p:nvSpPr>
        <p:spPr bwMode="auto">
          <a:xfrm>
            <a:off x="1258888" y="3213100"/>
            <a:ext cx="792162" cy="8651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LK</a:t>
            </a:r>
          </a:p>
          <a:p>
            <a:pPr algn="ctr"/>
            <a:r>
              <a:rPr lang="de-DE" sz="2800"/>
              <a:t>2</a:t>
            </a:r>
          </a:p>
        </p:txBody>
      </p:sp>
      <p:sp>
        <p:nvSpPr>
          <p:cNvPr id="141337" name="Rectangle 25"/>
          <p:cNvSpPr>
            <a:spLocks noChangeArrowheads="1"/>
          </p:cNvSpPr>
          <p:nvPr/>
        </p:nvSpPr>
        <p:spPr bwMode="auto">
          <a:xfrm>
            <a:off x="1908175" y="4941888"/>
            <a:ext cx="792163" cy="504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4.PF</a:t>
            </a:r>
          </a:p>
        </p:txBody>
      </p:sp>
      <p:sp>
        <p:nvSpPr>
          <p:cNvPr id="141338" name="Rectangle 26"/>
          <p:cNvSpPr>
            <a:spLocks noChangeArrowheads="1"/>
          </p:cNvSpPr>
          <p:nvPr/>
        </p:nvSpPr>
        <p:spPr bwMode="auto">
          <a:xfrm>
            <a:off x="1908175" y="5589588"/>
            <a:ext cx="792163" cy="504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5.PF</a:t>
            </a:r>
          </a:p>
        </p:txBody>
      </p:sp>
      <p:sp>
        <p:nvSpPr>
          <p:cNvPr id="141339" name="Rectangle 27"/>
          <p:cNvSpPr>
            <a:spLocks noChangeArrowheads="1"/>
          </p:cNvSpPr>
          <p:nvPr/>
        </p:nvSpPr>
        <p:spPr bwMode="auto">
          <a:xfrm>
            <a:off x="1908175" y="2276475"/>
            <a:ext cx="792163" cy="8651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LK</a:t>
            </a:r>
          </a:p>
          <a:p>
            <a:pPr algn="ctr"/>
            <a:r>
              <a:rPr lang="de-DE" sz="2800"/>
              <a:t>1</a:t>
            </a:r>
          </a:p>
        </p:txBody>
      </p:sp>
      <p:sp>
        <p:nvSpPr>
          <p:cNvPr id="141340" name="Rectangle 28"/>
          <p:cNvSpPr>
            <a:spLocks noChangeArrowheads="1"/>
          </p:cNvSpPr>
          <p:nvPr/>
        </p:nvSpPr>
        <p:spPr bwMode="auto">
          <a:xfrm>
            <a:off x="1908175" y="3284538"/>
            <a:ext cx="792163" cy="86518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LK</a:t>
            </a:r>
          </a:p>
          <a:p>
            <a:pPr algn="ctr"/>
            <a:r>
              <a:rPr lang="de-DE" sz="2800"/>
              <a:t>2</a:t>
            </a:r>
          </a:p>
        </p:txBody>
      </p:sp>
      <p:sp>
        <p:nvSpPr>
          <p:cNvPr id="141341" name="Rectangle 29"/>
          <p:cNvSpPr>
            <a:spLocks noChangeArrowheads="1"/>
          </p:cNvSpPr>
          <p:nvPr/>
        </p:nvSpPr>
        <p:spPr bwMode="auto">
          <a:xfrm>
            <a:off x="2627313" y="2349500"/>
            <a:ext cx="792162" cy="8651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LK</a:t>
            </a:r>
          </a:p>
          <a:p>
            <a:pPr algn="ctr"/>
            <a:r>
              <a:rPr lang="de-DE" sz="2800"/>
              <a:t>1</a:t>
            </a:r>
          </a:p>
        </p:txBody>
      </p:sp>
      <p:sp>
        <p:nvSpPr>
          <p:cNvPr id="141342" name="Rectangle 30"/>
          <p:cNvSpPr>
            <a:spLocks noChangeArrowheads="1"/>
          </p:cNvSpPr>
          <p:nvPr/>
        </p:nvSpPr>
        <p:spPr bwMode="auto">
          <a:xfrm>
            <a:off x="2627313" y="3357563"/>
            <a:ext cx="792162" cy="86518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LK</a:t>
            </a:r>
          </a:p>
          <a:p>
            <a:pPr algn="ctr"/>
            <a:r>
              <a:rPr lang="de-DE" sz="2800"/>
              <a:t>2</a:t>
            </a:r>
          </a:p>
        </p:txBody>
      </p:sp>
      <p:sp>
        <p:nvSpPr>
          <p:cNvPr id="141343" name="Rectangle 31"/>
          <p:cNvSpPr>
            <a:spLocks noChangeArrowheads="1"/>
          </p:cNvSpPr>
          <p:nvPr/>
        </p:nvSpPr>
        <p:spPr bwMode="auto">
          <a:xfrm>
            <a:off x="1908175" y="4292600"/>
            <a:ext cx="792163" cy="504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3.PF</a:t>
            </a:r>
          </a:p>
        </p:txBody>
      </p:sp>
      <p:sp>
        <p:nvSpPr>
          <p:cNvPr id="141344" name="Rectangle 32"/>
          <p:cNvSpPr>
            <a:spLocks noChangeArrowheads="1"/>
          </p:cNvSpPr>
          <p:nvPr/>
        </p:nvSpPr>
        <p:spPr bwMode="auto">
          <a:xfrm>
            <a:off x="2627313" y="4365625"/>
            <a:ext cx="792162" cy="504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3.PF</a:t>
            </a:r>
          </a:p>
        </p:txBody>
      </p:sp>
      <p:sp>
        <p:nvSpPr>
          <p:cNvPr id="141345" name="Rectangle 33"/>
          <p:cNvSpPr>
            <a:spLocks noChangeArrowheads="1"/>
          </p:cNvSpPr>
          <p:nvPr/>
        </p:nvSpPr>
        <p:spPr bwMode="auto">
          <a:xfrm>
            <a:off x="2627313" y="5013325"/>
            <a:ext cx="792162" cy="504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4.PF</a:t>
            </a:r>
          </a:p>
        </p:txBody>
      </p:sp>
      <p:sp>
        <p:nvSpPr>
          <p:cNvPr id="141346" name="Rectangle 34"/>
          <p:cNvSpPr>
            <a:spLocks noChangeArrowheads="1"/>
          </p:cNvSpPr>
          <p:nvPr/>
        </p:nvSpPr>
        <p:spPr bwMode="auto">
          <a:xfrm>
            <a:off x="2627313" y="5661025"/>
            <a:ext cx="792162" cy="504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5.PF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 / 19. Februar 2020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8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4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9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62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68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7" grpId="0"/>
      <p:bldP spid="141318" grpId="0" animBg="1"/>
      <p:bldP spid="141322" grpId="0" animBg="1"/>
      <p:bldP spid="141324" grpId="0" animBg="1"/>
      <p:bldP spid="141326" grpId="0" animBg="1"/>
      <p:bldP spid="141331" grpId="0" animBg="1"/>
      <p:bldP spid="141332" grpId="0" animBg="1"/>
      <p:bldP spid="141333" grpId="0" animBg="1"/>
      <p:bldP spid="141337" grpId="0" animBg="1"/>
      <p:bldP spid="141338" grpId="0" animBg="1"/>
      <p:bldP spid="141343" grpId="0" animBg="1"/>
      <p:bldP spid="141344" grpId="0" animBg="1"/>
      <p:bldP spid="141345" grpId="0" animBg="1"/>
      <p:bldP spid="141346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ChangeArrowheads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de-DE"/>
              <a:t>Gesamtqualifikation</a:t>
            </a:r>
          </a:p>
        </p:txBody>
      </p:sp>
      <p:sp>
        <p:nvSpPr>
          <p:cNvPr id="142339" name="Oval 3"/>
          <p:cNvSpPr>
            <a:spLocks noChangeArrowheads="1"/>
          </p:cNvSpPr>
          <p:nvPr/>
        </p:nvSpPr>
        <p:spPr bwMode="auto">
          <a:xfrm>
            <a:off x="3779838" y="2492375"/>
            <a:ext cx="1728787" cy="1655763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300</a:t>
            </a:r>
          </a:p>
          <a:p>
            <a:pPr algn="ctr"/>
            <a:r>
              <a:rPr lang="de-DE" sz="2800"/>
              <a:t>-</a:t>
            </a:r>
          </a:p>
          <a:p>
            <a:pPr algn="ctr"/>
            <a:r>
              <a:rPr lang="de-DE" sz="2800"/>
              <a:t>900</a:t>
            </a:r>
          </a:p>
        </p:txBody>
      </p:sp>
      <p:sp>
        <p:nvSpPr>
          <p:cNvPr id="142340" name="AutoShape 4"/>
          <p:cNvSpPr>
            <a:spLocks noChangeArrowheads="1"/>
          </p:cNvSpPr>
          <p:nvPr/>
        </p:nvSpPr>
        <p:spPr bwMode="auto">
          <a:xfrm rot="8786436">
            <a:off x="5219700" y="2205038"/>
            <a:ext cx="704850" cy="647700"/>
          </a:xfrm>
          <a:prstGeom prst="rightArrow">
            <a:avLst>
              <a:gd name="adj1" fmla="val 42287"/>
              <a:gd name="adj2" fmla="val 54553"/>
            </a:avLst>
          </a:prstGeom>
          <a:solidFill>
            <a:srgbClr val="77EDE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2341" name="AutoShape 5"/>
          <p:cNvSpPr>
            <a:spLocks noChangeArrowheads="1"/>
          </p:cNvSpPr>
          <p:nvPr/>
        </p:nvSpPr>
        <p:spPr bwMode="auto">
          <a:xfrm rot="1955581">
            <a:off x="3348038" y="2205038"/>
            <a:ext cx="704850" cy="647700"/>
          </a:xfrm>
          <a:prstGeom prst="rightArrow">
            <a:avLst>
              <a:gd name="adj1" fmla="val 42287"/>
              <a:gd name="adj2" fmla="val 54553"/>
            </a:avLst>
          </a:prstGeom>
          <a:solidFill>
            <a:srgbClr val="6AFA7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2342" name="AutoShape 6"/>
          <p:cNvSpPr>
            <a:spLocks noChangeArrowheads="1"/>
          </p:cNvSpPr>
          <p:nvPr/>
        </p:nvSpPr>
        <p:spPr bwMode="auto">
          <a:xfrm rot="16200000">
            <a:off x="4256088" y="4249738"/>
            <a:ext cx="704850" cy="647700"/>
          </a:xfrm>
          <a:prstGeom prst="rightArrow">
            <a:avLst>
              <a:gd name="adj1" fmla="val 42287"/>
              <a:gd name="adj2" fmla="val 5455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2343" name="Oval 7"/>
          <p:cNvSpPr>
            <a:spLocks noChangeArrowheads="1"/>
          </p:cNvSpPr>
          <p:nvPr/>
        </p:nvSpPr>
        <p:spPr bwMode="auto">
          <a:xfrm>
            <a:off x="5940425" y="1700213"/>
            <a:ext cx="3024188" cy="1081087"/>
          </a:xfrm>
          <a:prstGeom prst="ellipse">
            <a:avLst/>
          </a:prstGeom>
          <a:solidFill>
            <a:srgbClr val="77EDED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GK: 24</a:t>
            </a:r>
          </a:p>
          <a:p>
            <a:pPr algn="ctr"/>
            <a:r>
              <a:rPr lang="de-DE" sz="2800"/>
              <a:t>Wertungen</a:t>
            </a:r>
          </a:p>
        </p:txBody>
      </p:sp>
      <p:sp>
        <p:nvSpPr>
          <p:cNvPr id="142344" name="Oval 8"/>
          <p:cNvSpPr>
            <a:spLocks noChangeArrowheads="1"/>
          </p:cNvSpPr>
          <p:nvPr/>
        </p:nvSpPr>
        <p:spPr bwMode="auto">
          <a:xfrm>
            <a:off x="250825" y="1773238"/>
            <a:ext cx="3024188" cy="1081087"/>
          </a:xfrm>
          <a:prstGeom prst="ellipse">
            <a:avLst/>
          </a:prstGeom>
          <a:solidFill>
            <a:srgbClr val="6AFA7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LK: 16 </a:t>
            </a:r>
          </a:p>
          <a:p>
            <a:pPr algn="ctr"/>
            <a:r>
              <a:rPr lang="de-DE" sz="2800"/>
              <a:t>Wertungen</a:t>
            </a:r>
          </a:p>
        </p:txBody>
      </p:sp>
      <p:sp>
        <p:nvSpPr>
          <p:cNvPr id="142345" name="Oval 9"/>
          <p:cNvSpPr>
            <a:spLocks noChangeArrowheads="1"/>
          </p:cNvSpPr>
          <p:nvPr/>
        </p:nvSpPr>
        <p:spPr bwMode="auto">
          <a:xfrm>
            <a:off x="3132138" y="5013325"/>
            <a:ext cx="3024187" cy="10810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Abi: 20</a:t>
            </a:r>
          </a:p>
          <a:p>
            <a:pPr algn="ctr"/>
            <a:r>
              <a:rPr lang="de-DE" sz="2800"/>
              <a:t>Wertungen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 / 19. Februar 2020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Das Ende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endParaRPr lang="de-DE"/>
          </a:p>
          <a:p>
            <a:pPr algn="ctr">
              <a:buFont typeface="Wingdings" panose="05000000000000000000" pitchFamily="2" charset="2"/>
              <a:buNone/>
            </a:pPr>
            <a:endParaRPr lang="de-DE"/>
          </a:p>
          <a:p>
            <a:pPr algn="ctr">
              <a:buFont typeface="Wingdings" panose="05000000000000000000" pitchFamily="2" charset="2"/>
              <a:buNone/>
            </a:pPr>
            <a:r>
              <a:rPr lang="de-DE" sz="4000"/>
              <a:t>Viel Erfolg und viel Freude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de-DE" sz="4000"/>
              <a:t>in der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de-DE" sz="4000"/>
              <a:t>Oberstufe des KFG!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 / 19. Februar 2020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96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001000" cy="1216025"/>
          </a:xfrm>
        </p:spPr>
        <p:txBody>
          <a:bodyPr/>
          <a:lstStyle/>
          <a:p>
            <a:r>
              <a:rPr lang="de-DE"/>
              <a:t>Verweildauer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7777163" cy="4267200"/>
          </a:xfrm>
        </p:spPr>
        <p:txBody>
          <a:bodyPr/>
          <a:lstStyle/>
          <a:p>
            <a:r>
              <a:rPr lang="de-DE"/>
              <a:t>Normalfall: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de-DE"/>
              <a:t>3 Jahre (1 Jahr E, 2 Jahre Q)</a:t>
            </a:r>
          </a:p>
          <a:p>
            <a:r>
              <a:rPr lang="de-DE"/>
              <a:t>Mindestdauer: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de-DE"/>
              <a:t>2 Jahre (Überspringen von E)</a:t>
            </a:r>
          </a:p>
          <a:p>
            <a:r>
              <a:rPr lang="de-DE"/>
              <a:t>Höchstdauer: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de-DE"/>
              <a:t>4 Jahre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de-DE"/>
              <a:t>(Ausnahmen selten)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de-DE"/>
              <a:t>Wiederholen von E unmöglich, wenn Abschlussjahr Sek I wiederholt wurde!				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140200" y="1773238"/>
            <a:ext cx="431800" cy="360362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4643438" y="1773238"/>
            <a:ext cx="431800" cy="3603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5148263" y="1773238"/>
            <a:ext cx="431800" cy="3603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4140200" y="2708275"/>
            <a:ext cx="431800" cy="3603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4643438" y="2708275"/>
            <a:ext cx="431800" cy="3603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4140200" y="3933825"/>
            <a:ext cx="431800" cy="360363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4643438" y="4437063"/>
            <a:ext cx="431800" cy="360362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5148263" y="3933825"/>
            <a:ext cx="431800" cy="3603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5651500" y="3933825"/>
            <a:ext cx="431800" cy="3603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4140200" y="4437063"/>
            <a:ext cx="431800" cy="360362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4643438" y="3933825"/>
            <a:ext cx="431800" cy="3603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5148263" y="4437063"/>
            <a:ext cx="431800" cy="3603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5651500" y="4437063"/>
            <a:ext cx="431800" cy="3603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4140200" y="2205038"/>
            <a:ext cx="1943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4140200" y="3141663"/>
            <a:ext cx="1943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4140200" y="4365625"/>
            <a:ext cx="1943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 / 19. Februar 2020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21509" grpId="0" animBg="1"/>
      <p:bldP spid="21510" grpId="0" animBg="1"/>
      <p:bldP spid="21511" grpId="0" animBg="1"/>
      <p:bldP spid="21512" grpId="0" animBg="1"/>
      <p:bldP spid="21513" grpId="0" animBg="1"/>
      <p:bldP spid="21514" grpId="0" animBg="1"/>
      <p:bldP spid="21515" grpId="0" animBg="1"/>
      <p:bldP spid="21516" grpId="0" animBg="1"/>
      <p:bldP spid="21517" grpId="0" animBg="1"/>
      <p:bldP spid="21518" grpId="0" animBg="1"/>
      <p:bldP spid="21519" grpId="0" animBg="1"/>
      <p:bldP spid="21520" grpId="0" animBg="1"/>
      <p:bldP spid="21521" grpId="0" animBg="1"/>
      <p:bldP spid="21522" grpId="0" animBg="1"/>
      <p:bldP spid="215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Die Einführungsphase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326437" cy="4267200"/>
          </a:xfrm>
        </p:spPr>
        <p:txBody>
          <a:bodyPr/>
          <a:lstStyle/>
          <a:p>
            <a:r>
              <a:rPr lang="de-DE"/>
              <a:t>Zwei Fächer in Leistungsvorkursen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de-DE" sz="3000"/>
              <a:t>(Jeweils + 1 Wochenstunde)</a:t>
            </a:r>
          </a:p>
          <a:p>
            <a:r>
              <a:rPr lang="de-DE"/>
              <a:t>Zahlreiche weitere Fächer </a:t>
            </a:r>
          </a:p>
          <a:p>
            <a:r>
              <a:rPr lang="de-DE"/>
              <a:t>Eine Tutorenstunde</a:t>
            </a:r>
          </a:p>
          <a:p>
            <a:r>
              <a:rPr lang="de-DE"/>
              <a:t>Insgesamt 34 Stunden Pflichtunterricht</a:t>
            </a:r>
          </a:p>
          <a:p>
            <a:pPr>
              <a:buFont typeface="Wingdings" panose="05000000000000000000" pitchFamily="2" charset="2"/>
              <a:buNone/>
            </a:pPr>
            <a:endParaRPr lang="de-DE"/>
          </a:p>
          <a:p>
            <a:pPr>
              <a:buFont typeface="Wingdings" panose="05000000000000000000" pitchFamily="2" charset="2"/>
              <a:buNone/>
            </a:pPr>
            <a:endParaRPr lang="de-DE"/>
          </a:p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 / 19. Februar 2020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endSync delay="0"/>
                                  <p:childTnLst>
                                    <p:set>
                                      <p:cBhvr>
                                        <p:cTn id="6" dur="1" fill="hold">
                                          <p:endSync delay="0"/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8" dur="1" fill="hold">
                                          <p:endSync delay="0"/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12" dur="1" fill="hold">
                                          <p:endSync delay="0"/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16" dur="1" fill="hold">
                                          <p:endSync delay="0"/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20" dur="1" fill="hold">
                                          <p:endSync delay="0"/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001000" cy="1216025"/>
          </a:xfrm>
        </p:spPr>
        <p:txBody>
          <a:bodyPr/>
          <a:lstStyle/>
          <a:p>
            <a:r>
              <a:rPr lang="de-DE"/>
              <a:t>Pflichtfächer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3924300" cy="34766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sz="2600">
                <a:solidFill>
                  <a:srgbClr val="0000FF"/>
                </a:solidFill>
              </a:rPr>
              <a:t>Hauptfächer: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de-DE" sz="260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sz="2400">
                <a:solidFill>
                  <a:srgbClr val="0000FF"/>
                </a:solidFill>
              </a:rPr>
              <a:t>Deutsch	      	3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sz="2400">
                <a:solidFill>
                  <a:srgbClr val="0000FF"/>
                </a:solidFill>
              </a:rPr>
              <a:t>Zwei Fremd-	3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sz="2400">
                <a:solidFill>
                  <a:srgbClr val="0000FF"/>
                </a:solidFill>
              </a:rPr>
              <a:t>sprachen   	3	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sz="2400">
                <a:solidFill>
                  <a:srgbClr val="0000FF"/>
                </a:solidFill>
              </a:rPr>
              <a:t>Mathematik   </a:t>
            </a:r>
            <a:r>
              <a:rPr lang="de-DE" sz="1000">
                <a:solidFill>
                  <a:srgbClr val="0000FF"/>
                </a:solidFill>
              </a:rPr>
              <a:t>   </a:t>
            </a:r>
            <a:r>
              <a:rPr lang="de-DE" sz="2400">
                <a:solidFill>
                  <a:srgbClr val="0000FF"/>
                </a:solidFill>
              </a:rPr>
              <a:t>4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sz="800">
                <a:solidFill>
                  <a:srgbClr val="0000FF"/>
                </a:solidFill>
              </a:rPr>
              <a:t>____________________________________________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sz="2400">
                <a:solidFill>
                  <a:srgbClr val="0000FF"/>
                </a:solidFill>
              </a:rPr>
              <a:t>	               13 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752600"/>
            <a:ext cx="4249737" cy="4484688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sz="2600">
                <a:solidFill>
                  <a:srgbClr val="00CC00"/>
                </a:solidFill>
              </a:rPr>
              <a:t>Sonstige Fächer: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sz="2400">
                <a:solidFill>
                  <a:srgbClr val="00CC00"/>
                </a:solidFill>
              </a:rPr>
              <a:t>Kunst oder Musik	2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sz="2400">
                <a:solidFill>
                  <a:srgbClr val="00CC00"/>
                </a:solidFill>
              </a:rPr>
              <a:t>Geschichte		2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sz="2400">
                <a:solidFill>
                  <a:srgbClr val="00CC00"/>
                </a:solidFill>
              </a:rPr>
              <a:t>Politik und Wirtsch.	2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sz="2400">
                <a:solidFill>
                  <a:srgbClr val="00CC00"/>
                </a:solidFill>
              </a:rPr>
              <a:t>Religion oder Ethik	2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sz="2400">
                <a:solidFill>
                  <a:srgbClr val="00CC00"/>
                </a:solidFill>
              </a:rPr>
              <a:t>Physik			2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sz="2400">
                <a:solidFill>
                  <a:srgbClr val="00CC00"/>
                </a:solidFill>
              </a:rPr>
              <a:t>Chemie			2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sz="2400">
                <a:solidFill>
                  <a:srgbClr val="00CC00"/>
                </a:solidFill>
              </a:rPr>
              <a:t>Biologie			2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sz="2400">
                <a:solidFill>
                  <a:srgbClr val="00CC00"/>
                </a:solidFill>
              </a:rPr>
              <a:t>Sport			2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sz="800">
                <a:solidFill>
                  <a:srgbClr val="00CC00"/>
                </a:solidFill>
              </a:rPr>
              <a:t>______________________________________________________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sz="2400">
                <a:solidFill>
                  <a:srgbClr val="00CC00"/>
                </a:solidFill>
              </a:rPr>
              <a:t>				       16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2411413" y="56610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de-DE"/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684213" y="4941888"/>
            <a:ext cx="7016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3200">
                <a:solidFill>
                  <a:srgbClr val="0000FF"/>
                </a:solidFill>
              </a:rPr>
              <a:t>13</a:t>
            </a: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1331913" y="4941888"/>
            <a:ext cx="11779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3200"/>
              <a:t>+ </a:t>
            </a:r>
            <a:r>
              <a:rPr lang="de-DE" sz="3200">
                <a:solidFill>
                  <a:srgbClr val="00CC00"/>
                </a:solidFill>
              </a:rPr>
              <a:t>16</a:t>
            </a:r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2484438" y="4941888"/>
            <a:ext cx="8826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3200">
                <a:solidFill>
                  <a:srgbClr val="FF0000"/>
                </a:solidFill>
              </a:rPr>
              <a:t>+ ?</a:t>
            </a:r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3276600" y="4941888"/>
            <a:ext cx="11779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3200"/>
              <a:t>= 34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 / 19. Februar 2020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5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5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5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uiExpand="1" build="p"/>
      <p:bldP spid="23569" grpId="0"/>
      <p:bldP spid="23570" grpId="0"/>
      <p:bldP spid="23571" grpId="0"/>
      <p:bldP spid="2357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solidFill>
                  <a:srgbClr val="FF3300"/>
                </a:solidFill>
              </a:rPr>
              <a:t>5 </a:t>
            </a:r>
            <a:r>
              <a:rPr lang="de-DE">
                <a:solidFill>
                  <a:schemeClr val="tx1"/>
                </a:solidFill>
              </a:rPr>
              <a:t>weitere Stunden</a:t>
            </a:r>
            <a:endParaRPr lang="de-DE">
              <a:solidFill>
                <a:srgbClr val="FF33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de-DE" sz="2600"/>
              <a:t>DE, FS, FS, M</a:t>
            </a:r>
          </a:p>
          <a:p>
            <a:pPr>
              <a:buFont typeface="Wingdings" panose="05000000000000000000" pitchFamily="2" charset="2"/>
              <a:buNone/>
            </a:pPr>
            <a:r>
              <a:rPr lang="de-DE" sz="2600"/>
              <a:t>KU/MU, GE, PW, REL/ET, PH, CH, BI, SPO</a:t>
            </a:r>
          </a:p>
          <a:p>
            <a:pPr>
              <a:buFont typeface="Wingdings" panose="05000000000000000000" pitchFamily="2" charset="2"/>
              <a:buNone/>
            </a:pPr>
            <a:r>
              <a:rPr lang="de-DE" sz="2600"/>
              <a:t>					</a:t>
            </a:r>
            <a:r>
              <a:rPr lang="de-DE" sz="3600">
                <a:solidFill>
                  <a:srgbClr val="FF3300"/>
                </a:solidFill>
              </a:rPr>
              <a:t>+</a:t>
            </a:r>
          </a:p>
          <a:p>
            <a:pPr>
              <a:buFont typeface="Wingdings" panose="05000000000000000000" pitchFamily="2" charset="2"/>
              <a:buNone/>
            </a:pPr>
            <a:r>
              <a:rPr lang="de-DE" sz="2800">
                <a:solidFill>
                  <a:srgbClr val="FF3300"/>
                </a:solidFill>
              </a:rPr>
              <a:t>2</a:t>
            </a:r>
            <a:r>
              <a:rPr lang="de-DE" sz="2800"/>
              <a:t> 	Orientierungsstunden: Beide Leistungs-</a:t>
            </a:r>
          </a:p>
          <a:p>
            <a:pPr>
              <a:buFont typeface="Wingdings" panose="05000000000000000000" pitchFamily="2" charset="2"/>
              <a:buNone/>
            </a:pPr>
            <a:r>
              <a:rPr lang="de-DE" sz="2800"/>
              <a:t>	vorkurse werden um je 1 WStd. erhöht</a:t>
            </a:r>
          </a:p>
          <a:p>
            <a:pPr>
              <a:buFont typeface="Wingdings" panose="05000000000000000000" pitchFamily="2" charset="2"/>
              <a:buNone/>
            </a:pPr>
            <a:r>
              <a:rPr lang="de-DE" sz="2800">
                <a:solidFill>
                  <a:srgbClr val="FF3300"/>
                </a:solidFill>
              </a:rPr>
              <a:t>1</a:t>
            </a:r>
            <a:r>
              <a:rPr lang="de-DE" sz="2800"/>
              <a:t> 	Tutorenstunde: </a:t>
            </a:r>
            <a:r>
              <a:rPr lang="de-DE" sz="2800" i="1"/>
              <a:t>„</a:t>
            </a:r>
            <a:r>
              <a:rPr lang="de-DE" sz="2800"/>
              <a:t>Klassenleiterstunde</a:t>
            </a:r>
            <a:r>
              <a:rPr lang="de-DE" sz="2800" i="1"/>
              <a:t>“</a:t>
            </a:r>
          </a:p>
          <a:p>
            <a:pPr>
              <a:buFont typeface="Wingdings" panose="05000000000000000000" pitchFamily="2" charset="2"/>
              <a:buNone/>
            </a:pPr>
            <a:r>
              <a:rPr lang="de-DE" sz="2800"/>
              <a:t>1 	zusätzliches Wahlpflichtfach mit mindestens </a:t>
            </a:r>
            <a:r>
              <a:rPr lang="de-DE" sz="2800">
                <a:solidFill>
                  <a:srgbClr val="FF3300"/>
                </a:solidFill>
              </a:rPr>
              <a:t>2</a:t>
            </a:r>
            <a:r>
              <a:rPr lang="de-DE" sz="2800"/>
              <a:t> Wochenstunden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 / 19. Februar 2020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fil">
  <a:themeElements>
    <a:clrScheme name="Profil 11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006699"/>
      </a:accent2>
      <a:accent3>
        <a:srgbClr val="FFFFFF"/>
      </a:accent3>
      <a:accent4>
        <a:srgbClr val="000000"/>
      </a:accent4>
      <a:accent5>
        <a:srgbClr val="CED5DD"/>
      </a:accent5>
      <a:accent6>
        <a:srgbClr val="005C8A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10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0033CC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002DB9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11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006699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005C8A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0</TotalTime>
  <Words>2754</Words>
  <Application>Microsoft Office PowerPoint</Application>
  <PresentationFormat>Bildschirmpräsentation (4:3)</PresentationFormat>
  <Paragraphs>1144</Paragraphs>
  <Slides>57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57</vt:i4>
      </vt:variant>
    </vt:vector>
  </HeadingPairs>
  <TitlesOfParts>
    <vt:vector size="64" baseType="lpstr">
      <vt:lpstr>Arial Unicode MS</vt:lpstr>
      <vt:lpstr>Arial</vt:lpstr>
      <vt:lpstr>Symbol</vt:lpstr>
      <vt:lpstr>Times New Roman</vt:lpstr>
      <vt:lpstr>Verdana</vt:lpstr>
      <vt:lpstr>Wingdings</vt:lpstr>
      <vt:lpstr>Profil</vt:lpstr>
      <vt:lpstr>Die Oberstufe am KFG</vt:lpstr>
      <vt:lpstr>Themen</vt:lpstr>
      <vt:lpstr>Alles wird anders!</vt:lpstr>
      <vt:lpstr>Manches bleibt!</vt:lpstr>
      <vt:lpstr>Organisation der Oberstufe</vt:lpstr>
      <vt:lpstr>Verweildauer</vt:lpstr>
      <vt:lpstr>Die Einführungsphase</vt:lpstr>
      <vt:lpstr>Pflichtfächer</vt:lpstr>
      <vt:lpstr>5 weitere Stunden</vt:lpstr>
      <vt:lpstr>Wahlpflichtfach</vt:lpstr>
      <vt:lpstr>Leistenplan Einführungsphase</vt:lpstr>
      <vt:lpstr>Leistenplan Einführungsphase</vt:lpstr>
      <vt:lpstr>Leistenplan Einführungsphase</vt:lpstr>
      <vt:lpstr>Leistenplan Einführungsphase</vt:lpstr>
      <vt:lpstr>Leistenplan Einführungsphase</vt:lpstr>
      <vt:lpstr>Leistenplan Einführungsphase</vt:lpstr>
      <vt:lpstr>Stundenplan Schüler S (Standard)</vt:lpstr>
      <vt:lpstr>Stundenplan Schüler E (Extrem)</vt:lpstr>
      <vt:lpstr>Stundenplan Schüler A (Arbeit)</vt:lpstr>
      <vt:lpstr>Kursbezeichnungen am KFG</vt:lpstr>
      <vt:lpstr>Fremdsprachen</vt:lpstr>
      <vt:lpstr>Fremdsprachen</vt:lpstr>
      <vt:lpstr>Fächerangebot</vt:lpstr>
      <vt:lpstr>Fächerangebot</vt:lpstr>
      <vt:lpstr>Fächerangebot</vt:lpstr>
      <vt:lpstr>Fächerangebot</vt:lpstr>
      <vt:lpstr>Leistungsfächer am KFG</vt:lpstr>
      <vt:lpstr>Leistungsfächer</vt:lpstr>
      <vt:lpstr>Leistungsfächer</vt:lpstr>
      <vt:lpstr>Leistungsfächer</vt:lpstr>
      <vt:lpstr>Leistungsfächer</vt:lpstr>
      <vt:lpstr>Leistungsfächer</vt:lpstr>
      <vt:lpstr>Leistungsfachwahlen</vt:lpstr>
      <vt:lpstr>Leistungsfachvorwahlen</vt:lpstr>
      <vt:lpstr>Leistungsfachwahlen</vt:lpstr>
      <vt:lpstr>Leistungsnachweise in JS E</vt:lpstr>
      <vt:lpstr>Leistungsnachweise in JS E</vt:lpstr>
      <vt:lpstr>Leistungsnachweise in JS E</vt:lpstr>
      <vt:lpstr>Teilnahme am Unterricht</vt:lpstr>
      <vt:lpstr>Fehlstunden</vt:lpstr>
      <vt:lpstr>Zulassung zur Qualifikationsphase</vt:lpstr>
      <vt:lpstr>Zulassung zur Qualifikationsphase</vt:lpstr>
      <vt:lpstr>Zulassung zur Qualifikationsphase</vt:lpstr>
      <vt:lpstr>Zulassung zur Qualifikationsphase</vt:lpstr>
      <vt:lpstr>Wiederholung der JS E</vt:lpstr>
      <vt:lpstr>Wiederholung der JS E</vt:lpstr>
      <vt:lpstr>Qualifikationsphase</vt:lpstr>
      <vt:lpstr>PowerPoint-Präsentation</vt:lpstr>
      <vt:lpstr>Qualifikationsphase</vt:lpstr>
      <vt:lpstr>Qualifikationsphase</vt:lpstr>
      <vt:lpstr>Qualifikationsphase</vt:lpstr>
      <vt:lpstr>PowerPoint-Präsentation</vt:lpstr>
      <vt:lpstr>Leistungskurs - Bereich</vt:lpstr>
      <vt:lpstr>PowerPoint-Präsentation</vt:lpstr>
      <vt:lpstr>PowerPoint-Präsentation</vt:lpstr>
      <vt:lpstr>PowerPoint-Präsentation</vt:lpstr>
      <vt:lpstr>Das Ende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Oberstufe</dc:title>
  <dc:creator>kathrin</dc:creator>
  <cp:lastModifiedBy>Kathrin Siebert</cp:lastModifiedBy>
  <cp:revision>122</cp:revision>
  <dcterms:created xsi:type="dcterms:W3CDTF">2009-02-11T20:10:26Z</dcterms:created>
  <dcterms:modified xsi:type="dcterms:W3CDTF">2020-02-18T23:47:36Z</dcterms:modified>
</cp:coreProperties>
</file>